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2" r:id="rId1"/>
  </p:sldMasterIdLst>
  <p:notesMasterIdLst>
    <p:notesMasterId r:id="rId7"/>
  </p:notesMasterIdLst>
  <p:sldIdLst>
    <p:sldId id="1940" r:id="rId2"/>
    <p:sldId id="1959" r:id="rId3"/>
    <p:sldId id="1938" r:id="rId4"/>
    <p:sldId id="1951" r:id="rId5"/>
    <p:sldId id="195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F73"/>
    <a:srgbClr val="360071"/>
    <a:srgbClr val="FF7676"/>
    <a:srgbClr val="6A1F60"/>
    <a:srgbClr val="CA4F67"/>
    <a:srgbClr val="0796D0"/>
    <a:srgbClr val="C60B68"/>
    <a:srgbClr val="F7D6D6"/>
    <a:srgbClr val="A69AC7"/>
    <a:srgbClr val="EACA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26D8C98-4C2C-472D-8B5D-178AE40FCA13}" v="18" dt="2023-09-29T18:07:52.54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896" autoAdjust="0"/>
    <p:restoredTop sz="95042"/>
  </p:normalViewPr>
  <p:slideViewPr>
    <p:cSldViewPr snapToGrid="0">
      <p:cViewPr varScale="1">
        <p:scale>
          <a:sx n="78" d="100"/>
          <a:sy n="78" d="100"/>
        </p:scale>
        <p:origin x="744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Relationship Id="rId14" Type="http://schemas.microsoft.com/office/2018/10/relationships/authors" Target="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rike Botha" userId="e58bfbca-cd1c-4393-8739-94581b1060c7" providerId="ADAL" clId="{E117DB2E-619B-4A59-84EC-309839A1F74D}"/>
    <pc:docChg chg="undo custSel addSld delSld modSld sldOrd">
      <pc:chgData name="Carike Botha" userId="e58bfbca-cd1c-4393-8739-94581b1060c7" providerId="ADAL" clId="{E117DB2E-619B-4A59-84EC-309839A1F74D}" dt="2023-08-05T11:42:12.489" v="277"/>
      <pc:docMkLst>
        <pc:docMk/>
      </pc:docMkLst>
      <pc:sldChg chg="addSp delSp modSp mod ord">
        <pc:chgData name="Carike Botha" userId="e58bfbca-cd1c-4393-8739-94581b1060c7" providerId="ADAL" clId="{E117DB2E-619B-4A59-84EC-309839A1F74D}" dt="2023-08-05T11:41:51.915" v="275" actId="1036"/>
        <pc:sldMkLst>
          <pc:docMk/>
          <pc:sldMk cId="2159875524" sldId="1938"/>
        </pc:sldMkLst>
        <pc:spChg chg="mod">
          <ac:chgData name="Carike Botha" userId="e58bfbca-cd1c-4393-8739-94581b1060c7" providerId="ADAL" clId="{E117DB2E-619B-4A59-84EC-309839A1F74D}" dt="2023-08-04T23:55:57.764" v="98" actId="20577"/>
          <ac:spMkLst>
            <pc:docMk/>
            <pc:sldMk cId="2159875524" sldId="1938"/>
            <ac:spMk id="4" creationId="{619E9CFE-1820-51D6-3F5B-5FD2FCD3B736}"/>
          </ac:spMkLst>
        </pc:spChg>
        <pc:spChg chg="mod">
          <ac:chgData name="Carike Botha" userId="e58bfbca-cd1c-4393-8739-94581b1060c7" providerId="ADAL" clId="{E117DB2E-619B-4A59-84EC-309839A1F74D}" dt="2023-08-05T00:00:09.171" v="196" actId="14100"/>
          <ac:spMkLst>
            <pc:docMk/>
            <pc:sldMk cId="2159875524" sldId="1938"/>
            <ac:spMk id="18" creationId="{57D62F16-F75C-6B98-2080-BECC2DE82C16}"/>
          </ac:spMkLst>
        </pc:spChg>
        <pc:picChg chg="add del mod">
          <ac:chgData name="Carike Botha" userId="e58bfbca-cd1c-4393-8739-94581b1060c7" providerId="ADAL" clId="{E117DB2E-619B-4A59-84EC-309839A1F74D}" dt="2023-08-04T23:57:59.347" v="166" actId="931"/>
          <ac:picMkLst>
            <pc:docMk/>
            <pc:sldMk cId="2159875524" sldId="1938"/>
            <ac:picMk id="5" creationId="{6E439621-C95A-FEE8-69B8-FD296596F700}"/>
          </ac:picMkLst>
        </pc:picChg>
        <pc:picChg chg="add mod">
          <ac:chgData name="Carike Botha" userId="e58bfbca-cd1c-4393-8739-94581b1060c7" providerId="ADAL" clId="{E117DB2E-619B-4A59-84EC-309839A1F74D}" dt="2023-08-05T00:00:24.586" v="199" actId="1076"/>
          <ac:picMkLst>
            <pc:docMk/>
            <pc:sldMk cId="2159875524" sldId="1938"/>
            <ac:picMk id="7" creationId="{C798E02D-47C7-06C6-BFBD-C835F284424D}"/>
          </ac:picMkLst>
        </pc:picChg>
        <pc:picChg chg="add mod">
          <ac:chgData name="Carike Botha" userId="e58bfbca-cd1c-4393-8739-94581b1060c7" providerId="ADAL" clId="{E117DB2E-619B-4A59-84EC-309839A1F74D}" dt="2023-08-05T11:41:51.915" v="275" actId="1036"/>
          <ac:picMkLst>
            <pc:docMk/>
            <pc:sldMk cId="2159875524" sldId="1938"/>
            <ac:picMk id="1026" creationId="{0F45E34C-8537-50DA-7393-05DD6A10CF9F}"/>
          </ac:picMkLst>
        </pc:picChg>
      </pc:sldChg>
      <pc:sldChg chg="modSp mod">
        <pc:chgData name="Carike Botha" userId="e58bfbca-cd1c-4393-8739-94581b1060c7" providerId="ADAL" clId="{E117DB2E-619B-4A59-84EC-309839A1F74D}" dt="2023-08-04T23:55:13.385" v="87" actId="27636"/>
        <pc:sldMkLst>
          <pc:docMk/>
          <pc:sldMk cId="3505199832" sldId="1940"/>
        </pc:sldMkLst>
        <pc:spChg chg="mod">
          <ac:chgData name="Carike Botha" userId="e58bfbca-cd1c-4393-8739-94581b1060c7" providerId="ADAL" clId="{E117DB2E-619B-4A59-84EC-309839A1F74D}" dt="2023-08-04T23:54:52.049" v="27" actId="20577"/>
          <ac:spMkLst>
            <pc:docMk/>
            <pc:sldMk cId="3505199832" sldId="1940"/>
            <ac:spMk id="4" creationId="{619E9CFE-1820-51D6-3F5B-5FD2FCD3B736}"/>
          </ac:spMkLst>
        </pc:spChg>
        <pc:spChg chg="mod">
          <ac:chgData name="Carike Botha" userId="e58bfbca-cd1c-4393-8739-94581b1060c7" providerId="ADAL" clId="{E117DB2E-619B-4A59-84EC-309839A1F74D}" dt="2023-08-04T23:55:13.385" v="87" actId="27636"/>
          <ac:spMkLst>
            <pc:docMk/>
            <pc:sldMk cId="3505199832" sldId="1940"/>
            <ac:spMk id="18" creationId="{57D62F16-F75C-6B98-2080-BECC2DE82C16}"/>
          </ac:spMkLst>
        </pc:spChg>
      </pc:sldChg>
      <pc:sldChg chg="del">
        <pc:chgData name="Carike Botha" userId="e58bfbca-cd1c-4393-8739-94581b1060c7" providerId="ADAL" clId="{E117DB2E-619B-4A59-84EC-309839A1F74D}" dt="2023-08-05T00:01:52.754" v="222" actId="2696"/>
        <pc:sldMkLst>
          <pc:docMk/>
          <pc:sldMk cId="932361177" sldId="1944"/>
        </pc:sldMkLst>
      </pc:sldChg>
      <pc:sldChg chg="del">
        <pc:chgData name="Carike Botha" userId="e58bfbca-cd1c-4393-8739-94581b1060c7" providerId="ADAL" clId="{E117DB2E-619B-4A59-84EC-309839A1F74D}" dt="2023-08-05T00:02:03.641" v="226" actId="2696"/>
        <pc:sldMkLst>
          <pc:docMk/>
          <pc:sldMk cId="3130618419" sldId="1945"/>
        </pc:sldMkLst>
      </pc:sldChg>
      <pc:sldChg chg="del">
        <pc:chgData name="Carike Botha" userId="e58bfbca-cd1c-4393-8739-94581b1060c7" providerId="ADAL" clId="{E117DB2E-619B-4A59-84EC-309839A1F74D}" dt="2023-08-05T00:02:00.952" v="225" actId="2696"/>
        <pc:sldMkLst>
          <pc:docMk/>
          <pc:sldMk cId="4028661017" sldId="1946"/>
        </pc:sldMkLst>
      </pc:sldChg>
      <pc:sldChg chg="del">
        <pc:chgData name="Carike Botha" userId="e58bfbca-cd1c-4393-8739-94581b1060c7" providerId="ADAL" clId="{E117DB2E-619B-4A59-84EC-309839A1F74D}" dt="2023-08-05T00:01:57.997" v="224" actId="2696"/>
        <pc:sldMkLst>
          <pc:docMk/>
          <pc:sldMk cId="2037272643" sldId="1947"/>
        </pc:sldMkLst>
      </pc:sldChg>
      <pc:sldChg chg="del">
        <pc:chgData name="Carike Botha" userId="e58bfbca-cd1c-4393-8739-94581b1060c7" providerId="ADAL" clId="{E117DB2E-619B-4A59-84EC-309839A1F74D}" dt="2023-08-05T00:02:11.525" v="229" actId="2696"/>
        <pc:sldMkLst>
          <pc:docMk/>
          <pc:sldMk cId="1604787952" sldId="1948"/>
        </pc:sldMkLst>
      </pc:sldChg>
      <pc:sldChg chg="del">
        <pc:chgData name="Carike Botha" userId="e58bfbca-cd1c-4393-8739-94581b1060c7" providerId="ADAL" clId="{E117DB2E-619B-4A59-84EC-309839A1F74D}" dt="2023-08-05T00:02:06.641" v="227" actId="2696"/>
        <pc:sldMkLst>
          <pc:docMk/>
          <pc:sldMk cId="3814817107" sldId="1949"/>
        </pc:sldMkLst>
      </pc:sldChg>
      <pc:sldChg chg="del">
        <pc:chgData name="Carike Botha" userId="e58bfbca-cd1c-4393-8739-94581b1060c7" providerId="ADAL" clId="{E117DB2E-619B-4A59-84EC-309839A1F74D}" dt="2023-08-05T00:01:55.469" v="223" actId="2696"/>
        <pc:sldMkLst>
          <pc:docMk/>
          <pc:sldMk cId="1268369578" sldId="1950"/>
        </pc:sldMkLst>
      </pc:sldChg>
      <pc:sldChg chg="modSp mod ord">
        <pc:chgData name="Carike Botha" userId="e58bfbca-cd1c-4393-8739-94581b1060c7" providerId="ADAL" clId="{E117DB2E-619B-4A59-84EC-309839A1F74D}" dt="2023-08-05T11:42:12.489" v="277"/>
        <pc:sldMkLst>
          <pc:docMk/>
          <pc:sldMk cId="195795007" sldId="1951"/>
        </pc:sldMkLst>
        <pc:spChg chg="mod">
          <ac:chgData name="Carike Botha" userId="e58bfbca-cd1c-4393-8739-94581b1060c7" providerId="ADAL" clId="{E117DB2E-619B-4A59-84EC-309839A1F74D}" dt="2023-08-05T00:01:30.938" v="220" actId="1076"/>
          <ac:spMkLst>
            <pc:docMk/>
            <pc:sldMk cId="195795007" sldId="1951"/>
            <ac:spMk id="4" creationId="{619E9CFE-1820-51D6-3F5B-5FD2FCD3B736}"/>
          </ac:spMkLst>
        </pc:spChg>
        <pc:picChg chg="mod">
          <ac:chgData name="Carike Botha" userId="e58bfbca-cd1c-4393-8739-94581b1060c7" providerId="ADAL" clId="{E117DB2E-619B-4A59-84EC-309839A1F74D}" dt="2023-08-05T00:01:25.107" v="219" actId="1076"/>
          <ac:picMkLst>
            <pc:docMk/>
            <pc:sldMk cId="195795007" sldId="1951"/>
            <ac:picMk id="6" creationId="{F0EBA20C-5D58-3D02-6FEF-C2F7969E270C}"/>
          </ac:picMkLst>
        </pc:picChg>
      </pc:sldChg>
      <pc:sldChg chg="del">
        <pc:chgData name="Carike Botha" userId="e58bfbca-cd1c-4393-8739-94581b1060c7" providerId="ADAL" clId="{E117DB2E-619B-4A59-84EC-309839A1F74D}" dt="2023-08-05T00:01:49.970" v="221" actId="2696"/>
        <pc:sldMkLst>
          <pc:docMk/>
          <pc:sldMk cId="468954331" sldId="1952"/>
        </pc:sldMkLst>
      </pc:sldChg>
      <pc:sldChg chg="del">
        <pc:chgData name="Carike Botha" userId="e58bfbca-cd1c-4393-8739-94581b1060c7" providerId="ADAL" clId="{E117DB2E-619B-4A59-84EC-309839A1F74D}" dt="2023-08-05T00:02:09.262" v="228" actId="2696"/>
        <pc:sldMkLst>
          <pc:docMk/>
          <pc:sldMk cId="1125433779" sldId="1953"/>
        </pc:sldMkLst>
      </pc:sldChg>
      <pc:sldChg chg="del">
        <pc:chgData name="Carike Botha" userId="e58bfbca-cd1c-4393-8739-94581b1060c7" providerId="ADAL" clId="{E117DB2E-619B-4A59-84EC-309839A1F74D}" dt="2023-08-05T00:02:23.476" v="233" actId="2696"/>
        <pc:sldMkLst>
          <pc:docMk/>
          <pc:sldMk cId="3478133836" sldId="1954"/>
        </pc:sldMkLst>
      </pc:sldChg>
      <pc:sldChg chg="del">
        <pc:chgData name="Carike Botha" userId="e58bfbca-cd1c-4393-8739-94581b1060c7" providerId="ADAL" clId="{E117DB2E-619B-4A59-84EC-309839A1F74D}" dt="2023-08-05T00:02:18.643" v="232" actId="2696"/>
        <pc:sldMkLst>
          <pc:docMk/>
          <pc:sldMk cId="742682137" sldId="1955"/>
        </pc:sldMkLst>
      </pc:sldChg>
      <pc:sldChg chg="del">
        <pc:chgData name="Carike Botha" userId="e58bfbca-cd1c-4393-8739-94581b1060c7" providerId="ADAL" clId="{E117DB2E-619B-4A59-84EC-309839A1F74D}" dt="2023-08-05T00:02:16.443" v="231" actId="2696"/>
        <pc:sldMkLst>
          <pc:docMk/>
          <pc:sldMk cId="1519197370" sldId="1956"/>
        </pc:sldMkLst>
      </pc:sldChg>
      <pc:sldChg chg="del">
        <pc:chgData name="Carike Botha" userId="e58bfbca-cd1c-4393-8739-94581b1060c7" providerId="ADAL" clId="{E117DB2E-619B-4A59-84EC-309839A1F74D}" dt="2023-08-05T00:02:14.058" v="230" actId="2696"/>
        <pc:sldMkLst>
          <pc:docMk/>
          <pc:sldMk cId="509489785" sldId="1957"/>
        </pc:sldMkLst>
      </pc:sldChg>
      <pc:sldChg chg="addSp delSp modSp new mod">
        <pc:chgData name="Carike Botha" userId="e58bfbca-cd1c-4393-8739-94581b1060c7" providerId="ADAL" clId="{E117DB2E-619B-4A59-84EC-309839A1F74D}" dt="2023-08-05T00:03:53.263" v="243" actId="1076"/>
        <pc:sldMkLst>
          <pc:docMk/>
          <pc:sldMk cId="2082352101" sldId="1959"/>
        </pc:sldMkLst>
        <pc:spChg chg="del">
          <ac:chgData name="Carike Botha" userId="e58bfbca-cd1c-4393-8739-94581b1060c7" providerId="ADAL" clId="{E117DB2E-619B-4A59-84EC-309839A1F74D}" dt="2023-08-05T00:03:33.263" v="240" actId="478"/>
          <ac:spMkLst>
            <pc:docMk/>
            <pc:sldMk cId="2082352101" sldId="1959"/>
            <ac:spMk id="2" creationId="{804448CD-F978-ED56-9DA0-644C05F44355}"/>
          </ac:spMkLst>
        </pc:spChg>
        <pc:spChg chg="del">
          <ac:chgData name="Carike Botha" userId="e58bfbca-cd1c-4393-8739-94581b1060c7" providerId="ADAL" clId="{E117DB2E-619B-4A59-84EC-309839A1F74D}" dt="2023-08-05T00:03:35.574" v="241" actId="478"/>
          <ac:spMkLst>
            <pc:docMk/>
            <pc:sldMk cId="2082352101" sldId="1959"/>
            <ac:spMk id="3" creationId="{3A24A49D-B79E-790D-8604-69442F857EB8}"/>
          </ac:spMkLst>
        </pc:spChg>
        <pc:spChg chg="del">
          <ac:chgData name="Carike Botha" userId="e58bfbca-cd1c-4393-8739-94581b1060c7" providerId="ADAL" clId="{E117DB2E-619B-4A59-84EC-309839A1F74D}" dt="2023-08-05T00:03:38.179" v="242" actId="478"/>
          <ac:spMkLst>
            <pc:docMk/>
            <pc:sldMk cId="2082352101" sldId="1959"/>
            <ac:spMk id="4" creationId="{81418796-53CA-32F1-F8A3-0CADA605B705}"/>
          </ac:spMkLst>
        </pc:spChg>
        <pc:picChg chg="add mod">
          <ac:chgData name="Carike Botha" userId="e58bfbca-cd1c-4393-8739-94581b1060c7" providerId="ADAL" clId="{E117DB2E-619B-4A59-84EC-309839A1F74D}" dt="2023-08-05T00:03:53.263" v="243" actId="1076"/>
          <ac:picMkLst>
            <pc:docMk/>
            <pc:sldMk cId="2082352101" sldId="1959"/>
            <ac:picMk id="6" creationId="{C155DC90-9194-6A0C-D71E-33E10C2ACB3F}"/>
          </ac:picMkLst>
        </pc:picChg>
      </pc:sldChg>
    </pc:docChg>
  </pc:docChgLst>
  <pc:docChgLst>
    <pc:chgData name="Carike Botha" userId="e58bfbca-cd1c-4393-8739-94581b1060c7" providerId="ADAL" clId="{6DDD3A71-1384-4B47-A43B-DFD8CE12E883}"/>
    <pc:docChg chg="undo custSel addSld delSld modSld sldOrd">
      <pc:chgData name="Carike Botha" userId="e58bfbca-cd1c-4393-8739-94581b1060c7" providerId="ADAL" clId="{6DDD3A71-1384-4B47-A43B-DFD8CE12E883}" dt="2023-06-21T13:29:31.823" v="1461"/>
      <pc:docMkLst>
        <pc:docMk/>
      </pc:docMkLst>
      <pc:sldChg chg="del">
        <pc:chgData name="Carike Botha" userId="e58bfbca-cd1c-4393-8739-94581b1060c7" providerId="ADAL" clId="{6DDD3A71-1384-4B47-A43B-DFD8CE12E883}" dt="2023-06-21T13:09:26.791" v="1312" actId="2696"/>
        <pc:sldMkLst>
          <pc:docMk/>
          <pc:sldMk cId="1567427169" sldId="1877"/>
        </pc:sldMkLst>
      </pc:sldChg>
      <pc:sldChg chg="del">
        <pc:chgData name="Carike Botha" userId="e58bfbca-cd1c-4393-8739-94581b1060c7" providerId="ADAL" clId="{6DDD3A71-1384-4B47-A43B-DFD8CE12E883}" dt="2023-06-21T13:09:26.791" v="1312" actId="2696"/>
        <pc:sldMkLst>
          <pc:docMk/>
          <pc:sldMk cId="343131496" sldId="1878"/>
        </pc:sldMkLst>
      </pc:sldChg>
      <pc:sldChg chg="del">
        <pc:chgData name="Carike Botha" userId="e58bfbca-cd1c-4393-8739-94581b1060c7" providerId="ADAL" clId="{6DDD3A71-1384-4B47-A43B-DFD8CE12E883}" dt="2023-06-21T13:09:26.791" v="1312" actId="2696"/>
        <pc:sldMkLst>
          <pc:docMk/>
          <pc:sldMk cId="1503650227" sldId="1882"/>
        </pc:sldMkLst>
      </pc:sldChg>
      <pc:sldChg chg="del">
        <pc:chgData name="Carike Botha" userId="e58bfbca-cd1c-4393-8739-94581b1060c7" providerId="ADAL" clId="{6DDD3A71-1384-4B47-A43B-DFD8CE12E883}" dt="2023-06-21T13:09:26.791" v="1312" actId="2696"/>
        <pc:sldMkLst>
          <pc:docMk/>
          <pc:sldMk cId="3701242864" sldId="1884"/>
        </pc:sldMkLst>
      </pc:sldChg>
      <pc:sldChg chg="del">
        <pc:chgData name="Carike Botha" userId="e58bfbca-cd1c-4393-8739-94581b1060c7" providerId="ADAL" clId="{6DDD3A71-1384-4B47-A43B-DFD8CE12E883}" dt="2023-06-21T13:09:26.791" v="1312" actId="2696"/>
        <pc:sldMkLst>
          <pc:docMk/>
          <pc:sldMk cId="3990171912" sldId="1924"/>
        </pc:sldMkLst>
      </pc:sldChg>
      <pc:sldChg chg="del">
        <pc:chgData name="Carike Botha" userId="e58bfbca-cd1c-4393-8739-94581b1060c7" providerId="ADAL" clId="{6DDD3A71-1384-4B47-A43B-DFD8CE12E883}" dt="2023-06-21T13:09:26.791" v="1312" actId="2696"/>
        <pc:sldMkLst>
          <pc:docMk/>
          <pc:sldMk cId="481378934" sldId="1929"/>
        </pc:sldMkLst>
      </pc:sldChg>
      <pc:sldChg chg="del">
        <pc:chgData name="Carike Botha" userId="e58bfbca-cd1c-4393-8739-94581b1060c7" providerId="ADAL" clId="{6DDD3A71-1384-4B47-A43B-DFD8CE12E883}" dt="2023-06-21T13:09:26.791" v="1312" actId="2696"/>
        <pc:sldMkLst>
          <pc:docMk/>
          <pc:sldMk cId="1864328793" sldId="1935"/>
        </pc:sldMkLst>
      </pc:sldChg>
      <pc:sldChg chg="del">
        <pc:chgData name="Carike Botha" userId="e58bfbca-cd1c-4393-8739-94581b1060c7" providerId="ADAL" clId="{6DDD3A71-1384-4B47-A43B-DFD8CE12E883}" dt="2023-06-21T13:09:26.791" v="1312" actId="2696"/>
        <pc:sldMkLst>
          <pc:docMk/>
          <pc:sldMk cId="602205006" sldId="1936"/>
        </pc:sldMkLst>
      </pc:sldChg>
      <pc:sldChg chg="addSp delSp modSp mod ord modNotesTx">
        <pc:chgData name="Carike Botha" userId="e58bfbca-cd1c-4393-8739-94581b1060c7" providerId="ADAL" clId="{6DDD3A71-1384-4B47-A43B-DFD8CE12E883}" dt="2023-06-21T12:42:22.045" v="1196" actId="1076"/>
        <pc:sldMkLst>
          <pc:docMk/>
          <pc:sldMk cId="2159875524" sldId="1938"/>
        </pc:sldMkLst>
        <pc:spChg chg="mod">
          <ac:chgData name="Carike Botha" userId="e58bfbca-cd1c-4393-8739-94581b1060c7" providerId="ADAL" clId="{6DDD3A71-1384-4B47-A43B-DFD8CE12E883}" dt="2023-06-21T09:46:42.061" v="556" actId="14100"/>
          <ac:spMkLst>
            <pc:docMk/>
            <pc:sldMk cId="2159875524" sldId="1938"/>
            <ac:spMk id="4" creationId="{619E9CFE-1820-51D6-3F5B-5FD2FCD3B736}"/>
          </ac:spMkLst>
        </pc:spChg>
        <pc:spChg chg="add del mod">
          <ac:chgData name="Carike Botha" userId="e58bfbca-cd1c-4393-8739-94581b1060c7" providerId="ADAL" clId="{6DDD3A71-1384-4B47-A43B-DFD8CE12E883}" dt="2023-06-21T10:03:56.616" v="674" actId="478"/>
          <ac:spMkLst>
            <pc:docMk/>
            <pc:sldMk cId="2159875524" sldId="1938"/>
            <ac:spMk id="10" creationId="{D871ADBC-984E-ECCE-D7CE-657129F8B96B}"/>
          </ac:spMkLst>
        </pc:spChg>
        <pc:spChg chg="mod">
          <ac:chgData name="Carike Botha" userId="e58bfbca-cd1c-4393-8739-94581b1060c7" providerId="ADAL" clId="{6DDD3A71-1384-4B47-A43B-DFD8CE12E883}" dt="2023-06-21T09:47:09.856" v="662" actId="20577"/>
          <ac:spMkLst>
            <pc:docMk/>
            <pc:sldMk cId="2159875524" sldId="1938"/>
            <ac:spMk id="18" creationId="{57D62F16-F75C-6B98-2080-BECC2DE82C16}"/>
          </ac:spMkLst>
        </pc:spChg>
        <pc:picChg chg="add del">
          <ac:chgData name="Carike Botha" userId="e58bfbca-cd1c-4393-8739-94581b1060c7" providerId="ADAL" clId="{6DDD3A71-1384-4B47-A43B-DFD8CE12E883}" dt="2023-06-21T10:02:16.701" v="667" actId="22"/>
          <ac:picMkLst>
            <pc:docMk/>
            <pc:sldMk cId="2159875524" sldId="1938"/>
            <ac:picMk id="3" creationId="{C9C1ACC2-B656-7451-B6F3-D28739452458}"/>
          </ac:picMkLst>
        </pc:picChg>
        <pc:picChg chg="add del">
          <ac:chgData name="Carike Botha" userId="e58bfbca-cd1c-4393-8739-94581b1060c7" providerId="ADAL" clId="{6DDD3A71-1384-4B47-A43B-DFD8CE12E883}" dt="2023-06-21T10:02:31.857" v="669" actId="22"/>
          <ac:picMkLst>
            <pc:docMk/>
            <pc:sldMk cId="2159875524" sldId="1938"/>
            <ac:picMk id="6" creationId="{651F8CEC-7EFF-59EB-6D06-BC516316F141}"/>
          </ac:picMkLst>
        </pc:picChg>
        <pc:picChg chg="add mod">
          <ac:chgData name="Carike Botha" userId="e58bfbca-cd1c-4393-8739-94581b1060c7" providerId="ADAL" clId="{6DDD3A71-1384-4B47-A43B-DFD8CE12E883}" dt="2023-06-21T12:42:22.045" v="1196" actId="1076"/>
          <ac:picMkLst>
            <pc:docMk/>
            <pc:sldMk cId="2159875524" sldId="1938"/>
            <ac:picMk id="8" creationId="{F3709311-BC86-9D2B-5CBF-46DE03287B6E}"/>
          </ac:picMkLst>
        </pc:picChg>
        <pc:picChg chg="del">
          <ac:chgData name="Carike Botha" userId="e58bfbca-cd1c-4393-8739-94581b1060c7" providerId="ADAL" clId="{6DDD3A71-1384-4B47-A43B-DFD8CE12E883}" dt="2023-06-21T10:03:40.165" v="671" actId="478"/>
          <ac:picMkLst>
            <pc:docMk/>
            <pc:sldMk cId="2159875524" sldId="1938"/>
            <ac:picMk id="21" creationId="{AC8B7BBA-26C8-CB53-DE41-470B696859EA}"/>
          </ac:picMkLst>
        </pc:picChg>
      </pc:sldChg>
      <pc:sldChg chg="del">
        <pc:chgData name="Carike Botha" userId="e58bfbca-cd1c-4393-8739-94581b1060c7" providerId="ADAL" clId="{6DDD3A71-1384-4B47-A43B-DFD8CE12E883}" dt="2023-06-21T13:09:26.791" v="1312" actId="2696"/>
        <pc:sldMkLst>
          <pc:docMk/>
          <pc:sldMk cId="1324350919" sldId="1939"/>
        </pc:sldMkLst>
      </pc:sldChg>
      <pc:sldChg chg="addSp delSp modSp mod modNotesTx">
        <pc:chgData name="Carike Botha" userId="e58bfbca-cd1c-4393-8739-94581b1060c7" providerId="ADAL" clId="{6DDD3A71-1384-4B47-A43B-DFD8CE12E883}" dt="2023-06-21T12:32:55.875" v="1122" actId="1076"/>
        <pc:sldMkLst>
          <pc:docMk/>
          <pc:sldMk cId="3505199832" sldId="1940"/>
        </pc:sldMkLst>
        <pc:spChg chg="add del">
          <ac:chgData name="Carike Botha" userId="e58bfbca-cd1c-4393-8739-94581b1060c7" providerId="ADAL" clId="{6DDD3A71-1384-4B47-A43B-DFD8CE12E883}" dt="2023-06-21T12:32:41.711" v="1120" actId="22"/>
          <ac:spMkLst>
            <pc:docMk/>
            <pc:sldMk cId="3505199832" sldId="1940"/>
            <ac:spMk id="10" creationId="{480D359E-4C0E-48DB-9413-76400CC7D10E}"/>
          </ac:spMkLst>
        </pc:spChg>
        <pc:picChg chg="del">
          <ac:chgData name="Carike Botha" userId="e58bfbca-cd1c-4393-8739-94581b1060c7" providerId="ADAL" clId="{6DDD3A71-1384-4B47-A43B-DFD8CE12E883}" dt="2023-06-21T12:32:38.088" v="1118" actId="478"/>
          <ac:picMkLst>
            <pc:docMk/>
            <pc:sldMk cId="3505199832" sldId="1940"/>
            <ac:picMk id="6" creationId="{A4B306E6-C16E-0FAB-3394-46A9E4078692}"/>
          </ac:picMkLst>
        </pc:picChg>
        <pc:picChg chg="add mod">
          <ac:chgData name="Carike Botha" userId="e58bfbca-cd1c-4393-8739-94581b1060c7" providerId="ADAL" clId="{6DDD3A71-1384-4B47-A43B-DFD8CE12E883}" dt="2023-06-21T12:32:55.875" v="1122" actId="1076"/>
          <ac:picMkLst>
            <pc:docMk/>
            <pc:sldMk cId="3505199832" sldId="1940"/>
            <ac:picMk id="12" creationId="{CAA4AD11-9D6B-0984-5262-FBE016526767}"/>
          </ac:picMkLst>
        </pc:picChg>
      </pc:sldChg>
      <pc:sldChg chg="addSp delSp modSp add del mod ord">
        <pc:chgData name="Carike Botha" userId="e58bfbca-cd1c-4393-8739-94581b1060c7" providerId="ADAL" clId="{6DDD3A71-1384-4B47-A43B-DFD8CE12E883}" dt="2023-06-21T13:09:26.791" v="1312" actId="2696"/>
        <pc:sldMkLst>
          <pc:docMk/>
          <pc:sldMk cId="1666597242" sldId="1941"/>
        </pc:sldMkLst>
        <pc:spChg chg="del">
          <ac:chgData name="Carike Botha" userId="e58bfbca-cd1c-4393-8739-94581b1060c7" providerId="ADAL" clId="{6DDD3A71-1384-4B47-A43B-DFD8CE12E883}" dt="2023-06-21T09:18:48.243" v="502" actId="478"/>
          <ac:spMkLst>
            <pc:docMk/>
            <pc:sldMk cId="1666597242" sldId="1941"/>
            <ac:spMk id="6" creationId="{DB539456-BF44-08B6-D579-3FDA4C43AFB9}"/>
          </ac:spMkLst>
        </pc:spChg>
        <pc:spChg chg="mod">
          <ac:chgData name="Carike Botha" userId="e58bfbca-cd1c-4393-8739-94581b1060c7" providerId="ADAL" clId="{6DDD3A71-1384-4B47-A43B-DFD8CE12E883}" dt="2023-06-21T12:39:42.508" v="1146" actId="20577"/>
          <ac:spMkLst>
            <pc:docMk/>
            <pc:sldMk cId="1666597242" sldId="1941"/>
            <ac:spMk id="7" creationId="{DD556CF3-B756-7FEA-FD42-44FE889D9B23}"/>
          </ac:spMkLst>
        </pc:spChg>
        <pc:spChg chg="mod">
          <ac:chgData name="Carike Botha" userId="e58bfbca-cd1c-4393-8739-94581b1060c7" providerId="ADAL" clId="{6DDD3A71-1384-4B47-A43B-DFD8CE12E883}" dt="2023-06-21T09:45:27.740" v="530" actId="20577"/>
          <ac:spMkLst>
            <pc:docMk/>
            <pc:sldMk cId="1666597242" sldId="1941"/>
            <ac:spMk id="8" creationId="{A3ABAE01-492C-66AE-B44A-4212DCA5D10B}"/>
          </ac:spMkLst>
        </pc:spChg>
        <pc:picChg chg="add del mod">
          <ac:chgData name="Carike Botha" userId="e58bfbca-cd1c-4393-8739-94581b1060c7" providerId="ADAL" clId="{6DDD3A71-1384-4B47-A43B-DFD8CE12E883}" dt="2023-06-21T09:45:18.552" v="524" actId="478"/>
          <ac:picMkLst>
            <pc:docMk/>
            <pc:sldMk cId="1666597242" sldId="1941"/>
            <ac:picMk id="3" creationId="{BAE0801B-746A-3E39-FE6E-80EDC49CF2B4}"/>
          </ac:picMkLst>
        </pc:picChg>
      </pc:sldChg>
      <pc:sldChg chg="add del ord">
        <pc:chgData name="Carike Botha" userId="e58bfbca-cd1c-4393-8739-94581b1060c7" providerId="ADAL" clId="{6DDD3A71-1384-4B47-A43B-DFD8CE12E883}" dt="2023-06-21T13:09:26.791" v="1312" actId="2696"/>
        <pc:sldMkLst>
          <pc:docMk/>
          <pc:sldMk cId="3210297041" sldId="1942"/>
        </pc:sldMkLst>
      </pc:sldChg>
      <pc:sldChg chg="add del">
        <pc:chgData name="Carike Botha" userId="e58bfbca-cd1c-4393-8739-94581b1060c7" providerId="ADAL" clId="{6DDD3A71-1384-4B47-A43B-DFD8CE12E883}" dt="2023-06-21T13:09:26.791" v="1312" actId="2696"/>
        <pc:sldMkLst>
          <pc:docMk/>
          <pc:sldMk cId="4138790237" sldId="1943"/>
        </pc:sldMkLst>
      </pc:sldChg>
      <pc:sldChg chg="addSp delSp modSp add mod ord modAnim modNotesTx">
        <pc:chgData name="Carike Botha" userId="e58bfbca-cd1c-4393-8739-94581b1060c7" providerId="ADAL" clId="{6DDD3A71-1384-4B47-A43B-DFD8CE12E883}" dt="2023-06-21T12:26:15.151" v="1104" actId="1076"/>
        <pc:sldMkLst>
          <pc:docMk/>
          <pc:sldMk cId="932361177" sldId="1944"/>
        </pc:sldMkLst>
        <pc:spChg chg="add del mod">
          <ac:chgData name="Carike Botha" userId="e58bfbca-cd1c-4393-8739-94581b1060c7" providerId="ADAL" clId="{6DDD3A71-1384-4B47-A43B-DFD8CE12E883}" dt="2023-06-21T10:25:17.902" v="720" actId="478"/>
          <ac:spMkLst>
            <pc:docMk/>
            <pc:sldMk cId="932361177" sldId="1944"/>
            <ac:spMk id="3" creationId="{F2C9FAC0-E579-9223-727A-9AF2FA3E623F}"/>
          </ac:spMkLst>
        </pc:spChg>
        <pc:spChg chg="mod">
          <ac:chgData name="Carike Botha" userId="e58bfbca-cd1c-4393-8739-94581b1060c7" providerId="ADAL" clId="{6DDD3A71-1384-4B47-A43B-DFD8CE12E883}" dt="2023-06-21T10:26:30.589" v="730" actId="20577"/>
          <ac:spMkLst>
            <pc:docMk/>
            <pc:sldMk cId="932361177" sldId="1944"/>
            <ac:spMk id="5" creationId="{D0D83115-C04F-D5C4-E3F7-BD410E9E47BB}"/>
          </ac:spMkLst>
        </pc:spChg>
        <pc:spChg chg="del">
          <ac:chgData name="Carike Botha" userId="e58bfbca-cd1c-4393-8739-94581b1060c7" providerId="ADAL" clId="{6DDD3A71-1384-4B47-A43B-DFD8CE12E883}" dt="2023-06-21T10:25:15.606" v="719" actId="478"/>
          <ac:spMkLst>
            <pc:docMk/>
            <pc:sldMk cId="932361177" sldId="1944"/>
            <ac:spMk id="6" creationId="{264C97F5-6F1F-4C24-CDA9-ADFE70EA2FE2}"/>
          </ac:spMkLst>
        </pc:spChg>
        <pc:spChg chg="del">
          <ac:chgData name="Carike Botha" userId="e58bfbca-cd1c-4393-8739-94581b1060c7" providerId="ADAL" clId="{6DDD3A71-1384-4B47-A43B-DFD8CE12E883}" dt="2023-06-21T10:25:20.152" v="721" actId="478"/>
          <ac:spMkLst>
            <pc:docMk/>
            <pc:sldMk cId="932361177" sldId="1944"/>
            <ac:spMk id="7" creationId="{BC4B2890-552E-AEA8-4205-D3394FFFC9C1}"/>
          </ac:spMkLst>
        </pc:spChg>
        <pc:spChg chg="add del mod">
          <ac:chgData name="Carike Botha" userId="e58bfbca-cd1c-4393-8739-94581b1060c7" providerId="ADAL" clId="{6DDD3A71-1384-4B47-A43B-DFD8CE12E883}" dt="2023-06-21T10:25:22.272" v="722" actId="478"/>
          <ac:spMkLst>
            <pc:docMk/>
            <pc:sldMk cId="932361177" sldId="1944"/>
            <ac:spMk id="8" creationId="{32C0B468-C22D-885F-A4DE-379DFD31004D}"/>
          </ac:spMkLst>
        </pc:spChg>
        <pc:spChg chg="add del">
          <ac:chgData name="Carike Botha" userId="e58bfbca-cd1c-4393-8739-94581b1060c7" providerId="ADAL" clId="{6DDD3A71-1384-4B47-A43B-DFD8CE12E883}" dt="2023-06-21T11:52:51.475" v="1010" actId="22"/>
          <ac:spMkLst>
            <pc:docMk/>
            <pc:sldMk cId="932361177" sldId="1944"/>
            <ac:spMk id="15" creationId="{EB27C308-C5F8-F49F-F0B2-885F2723D726}"/>
          </ac:spMkLst>
        </pc:spChg>
        <pc:picChg chg="add mod">
          <ac:chgData name="Carike Botha" userId="e58bfbca-cd1c-4393-8739-94581b1060c7" providerId="ADAL" clId="{6DDD3A71-1384-4B47-A43B-DFD8CE12E883}" dt="2023-06-21T10:29:56.053" v="738" actId="1076"/>
          <ac:picMkLst>
            <pc:docMk/>
            <pc:sldMk cId="932361177" sldId="1944"/>
            <ac:picMk id="9" creationId="{14D9047A-FAA3-90B1-23E6-32AE598A044E}"/>
          </ac:picMkLst>
        </pc:picChg>
        <pc:picChg chg="add mod">
          <ac:chgData name="Carike Botha" userId="e58bfbca-cd1c-4393-8739-94581b1060c7" providerId="ADAL" clId="{6DDD3A71-1384-4B47-A43B-DFD8CE12E883}" dt="2023-06-21T12:26:15.151" v="1104" actId="1076"/>
          <ac:picMkLst>
            <pc:docMk/>
            <pc:sldMk cId="932361177" sldId="1944"/>
            <ac:picMk id="11" creationId="{A5DA7A81-92E5-5126-6A96-20F9A61DA88D}"/>
          </ac:picMkLst>
        </pc:picChg>
        <pc:picChg chg="add del mod">
          <ac:chgData name="Carike Botha" userId="e58bfbca-cd1c-4393-8739-94581b1060c7" providerId="ADAL" clId="{6DDD3A71-1384-4B47-A43B-DFD8CE12E883}" dt="2023-06-21T11:52:14.027" v="1008" actId="478"/>
          <ac:picMkLst>
            <pc:docMk/>
            <pc:sldMk cId="932361177" sldId="1944"/>
            <ac:picMk id="13" creationId="{61FD2D7E-AA48-D96A-B494-2B9A34AD9A04}"/>
          </ac:picMkLst>
        </pc:picChg>
        <pc:picChg chg="add mod">
          <ac:chgData name="Carike Botha" userId="e58bfbca-cd1c-4393-8739-94581b1060c7" providerId="ADAL" clId="{6DDD3A71-1384-4B47-A43B-DFD8CE12E883}" dt="2023-06-21T11:53:15.893" v="1015" actId="1076"/>
          <ac:picMkLst>
            <pc:docMk/>
            <pc:sldMk cId="932361177" sldId="1944"/>
            <ac:picMk id="17" creationId="{71CA224E-DAF5-3611-9A8B-C2999FB0BD62}"/>
          </ac:picMkLst>
        </pc:picChg>
      </pc:sldChg>
      <pc:sldChg chg="add del ord">
        <pc:chgData name="Carike Botha" userId="e58bfbca-cd1c-4393-8739-94581b1060c7" providerId="ADAL" clId="{6DDD3A71-1384-4B47-A43B-DFD8CE12E883}" dt="2023-06-21T10:24:33.242" v="680" actId="2696"/>
        <pc:sldMkLst>
          <pc:docMk/>
          <pc:sldMk cId="3760369239" sldId="1944"/>
        </pc:sldMkLst>
      </pc:sldChg>
      <pc:sldChg chg="addSp delSp modSp add mod ord setBg modClrScheme modAnim chgLayout modNotesTx">
        <pc:chgData name="Carike Botha" userId="e58bfbca-cd1c-4393-8739-94581b1060c7" providerId="ADAL" clId="{6DDD3A71-1384-4B47-A43B-DFD8CE12E883}" dt="2023-06-21T11:59:28.796" v="1034"/>
        <pc:sldMkLst>
          <pc:docMk/>
          <pc:sldMk cId="3130618419" sldId="1945"/>
        </pc:sldMkLst>
        <pc:spChg chg="del">
          <ac:chgData name="Carike Botha" userId="e58bfbca-cd1c-4393-8739-94581b1060c7" providerId="ADAL" clId="{6DDD3A71-1384-4B47-A43B-DFD8CE12E883}" dt="2023-06-21T10:53:02.395" v="771" actId="478"/>
          <ac:spMkLst>
            <pc:docMk/>
            <pc:sldMk cId="3130618419" sldId="1945"/>
            <ac:spMk id="2" creationId="{BC440E03-E7C1-544B-28E7-68A716A8AAF0}"/>
          </ac:spMkLst>
        </pc:spChg>
        <pc:spChg chg="del mod ord">
          <ac:chgData name="Carike Botha" userId="e58bfbca-cd1c-4393-8739-94581b1060c7" providerId="ADAL" clId="{6DDD3A71-1384-4B47-A43B-DFD8CE12E883}" dt="2023-06-21T10:53:32.074" v="779" actId="478"/>
          <ac:spMkLst>
            <pc:docMk/>
            <pc:sldMk cId="3130618419" sldId="1945"/>
            <ac:spMk id="5" creationId="{378D202C-539D-0EF3-6CA4-EF055743EFA2}"/>
          </ac:spMkLst>
        </pc:spChg>
        <pc:spChg chg="del">
          <ac:chgData name="Carike Botha" userId="e58bfbca-cd1c-4393-8739-94581b1060c7" providerId="ADAL" clId="{6DDD3A71-1384-4B47-A43B-DFD8CE12E883}" dt="2023-06-21T10:51:40.013" v="742" actId="478"/>
          <ac:spMkLst>
            <pc:docMk/>
            <pc:sldMk cId="3130618419" sldId="1945"/>
            <ac:spMk id="7" creationId="{86C089E3-B26E-68D3-9CA9-D80A1077E55F}"/>
          </ac:spMkLst>
        </pc:spChg>
        <pc:spChg chg="mod">
          <ac:chgData name="Carike Botha" userId="e58bfbca-cd1c-4393-8739-94581b1060c7" providerId="ADAL" clId="{6DDD3A71-1384-4B47-A43B-DFD8CE12E883}" dt="2023-06-21T10:53:14.046" v="772" actId="26606"/>
          <ac:spMkLst>
            <pc:docMk/>
            <pc:sldMk cId="3130618419" sldId="1945"/>
            <ac:spMk id="13" creationId="{467AB765-3A7D-760D-98E2-A4F1F3AA744F}"/>
          </ac:spMkLst>
        </pc:spChg>
        <pc:picChg chg="add del mod">
          <ac:chgData name="Carike Botha" userId="e58bfbca-cd1c-4393-8739-94581b1060c7" providerId="ADAL" clId="{6DDD3A71-1384-4B47-A43B-DFD8CE12E883}" dt="2023-06-21T11:04:27.413" v="829" actId="478"/>
          <ac:picMkLst>
            <pc:docMk/>
            <pc:sldMk cId="3130618419" sldId="1945"/>
            <ac:picMk id="4" creationId="{4EFC8FA2-1335-540E-7451-0409969B6813}"/>
          </ac:picMkLst>
        </pc:picChg>
        <pc:picChg chg="add mod">
          <ac:chgData name="Carike Botha" userId="e58bfbca-cd1c-4393-8739-94581b1060c7" providerId="ADAL" clId="{6DDD3A71-1384-4B47-A43B-DFD8CE12E883}" dt="2023-06-21T11:03:41.132" v="828" actId="1076"/>
          <ac:picMkLst>
            <pc:docMk/>
            <pc:sldMk cId="3130618419" sldId="1945"/>
            <ac:picMk id="6" creationId="{C79FC340-1E67-730A-2EE3-4136D019E151}"/>
          </ac:picMkLst>
        </pc:picChg>
        <pc:picChg chg="add del mod">
          <ac:chgData name="Carike Botha" userId="e58bfbca-cd1c-4393-8739-94581b1060c7" providerId="ADAL" clId="{6DDD3A71-1384-4B47-A43B-DFD8CE12E883}" dt="2023-06-21T11:47:11.529" v="989" actId="478"/>
          <ac:picMkLst>
            <pc:docMk/>
            <pc:sldMk cId="3130618419" sldId="1945"/>
            <ac:picMk id="9" creationId="{FDEFC33B-89E3-2F86-D423-5BEC6B9AA45E}"/>
          </ac:picMkLst>
        </pc:picChg>
        <pc:picChg chg="add mod">
          <ac:chgData name="Carike Botha" userId="e58bfbca-cd1c-4393-8739-94581b1060c7" providerId="ADAL" clId="{6DDD3A71-1384-4B47-A43B-DFD8CE12E883}" dt="2023-06-21T11:04:42.192" v="836" actId="1076"/>
          <ac:picMkLst>
            <pc:docMk/>
            <pc:sldMk cId="3130618419" sldId="1945"/>
            <ac:picMk id="11" creationId="{86F62D66-C2DC-DA52-6C61-7F1A90217CD9}"/>
          </ac:picMkLst>
        </pc:picChg>
        <pc:picChg chg="add mod">
          <ac:chgData name="Carike Botha" userId="e58bfbca-cd1c-4393-8739-94581b1060c7" providerId="ADAL" clId="{6DDD3A71-1384-4B47-A43B-DFD8CE12E883}" dt="2023-06-21T11:48:02.337" v="991" actId="1076"/>
          <ac:picMkLst>
            <pc:docMk/>
            <pc:sldMk cId="3130618419" sldId="1945"/>
            <ac:picMk id="14" creationId="{F62FA463-B0BF-3BD4-5964-CCF6F52EA101}"/>
          </ac:picMkLst>
        </pc:picChg>
      </pc:sldChg>
      <pc:sldChg chg="addSp delSp modSp add mod delAnim modAnim modNotesTx">
        <pc:chgData name="Carike Botha" userId="e58bfbca-cd1c-4393-8739-94581b1060c7" providerId="ADAL" clId="{6DDD3A71-1384-4B47-A43B-DFD8CE12E883}" dt="2023-06-21T13:18:31.926" v="1345" actId="14100"/>
        <pc:sldMkLst>
          <pc:docMk/>
          <pc:sldMk cId="4028661017" sldId="1946"/>
        </pc:sldMkLst>
        <pc:spChg chg="add del">
          <ac:chgData name="Carike Botha" userId="e58bfbca-cd1c-4393-8739-94581b1060c7" providerId="ADAL" clId="{6DDD3A71-1384-4B47-A43B-DFD8CE12E883}" dt="2023-06-21T10:55:05.488" v="788"/>
          <ac:spMkLst>
            <pc:docMk/>
            <pc:sldMk cId="4028661017" sldId="1946"/>
            <ac:spMk id="2" creationId="{C75FE5CB-CF5E-DA9E-FFE1-CD5EB05DEC8C}"/>
          </ac:spMkLst>
        </pc:spChg>
        <pc:picChg chg="del">
          <ac:chgData name="Carike Botha" userId="e58bfbca-cd1c-4393-8739-94581b1060c7" providerId="ADAL" clId="{6DDD3A71-1384-4B47-A43B-DFD8CE12E883}" dt="2023-06-21T11:04:48.085" v="837" actId="478"/>
          <ac:picMkLst>
            <pc:docMk/>
            <pc:sldMk cId="4028661017" sldId="1946"/>
            <ac:picMk id="4" creationId="{4EFC8FA2-1335-540E-7451-0409969B6813}"/>
          </ac:picMkLst>
        </pc:picChg>
        <pc:picChg chg="add mod">
          <ac:chgData name="Carike Botha" userId="e58bfbca-cd1c-4393-8739-94581b1060c7" providerId="ADAL" clId="{6DDD3A71-1384-4B47-A43B-DFD8CE12E883}" dt="2023-06-21T12:34:18.177" v="1127" actId="1076"/>
          <ac:picMkLst>
            <pc:docMk/>
            <pc:sldMk cId="4028661017" sldId="1946"/>
            <ac:picMk id="5" creationId="{C5F91BBF-A550-3F31-6AF9-81432E890872}"/>
          </ac:picMkLst>
        </pc:picChg>
        <pc:picChg chg="del">
          <ac:chgData name="Carike Botha" userId="e58bfbca-cd1c-4393-8739-94581b1060c7" providerId="ADAL" clId="{6DDD3A71-1384-4B47-A43B-DFD8CE12E883}" dt="2023-06-21T10:54:32.910" v="786" actId="478"/>
          <ac:picMkLst>
            <pc:docMk/>
            <pc:sldMk cId="4028661017" sldId="1946"/>
            <ac:picMk id="6" creationId="{C79FC340-1E67-730A-2EE3-4136D019E151}"/>
          </ac:picMkLst>
        </pc:picChg>
        <pc:picChg chg="add mod">
          <ac:chgData name="Carike Botha" userId="e58bfbca-cd1c-4393-8739-94581b1060c7" providerId="ADAL" clId="{6DDD3A71-1384-4B47-A43B-DFD8CE12E883}" dt="2023-06-21T10:56:11.330" v="798" actId="1076"/>
          <ac:picMkLst>
            <pc:docMk/>
            <pc:sldMk cId="4028661017" sldId="1946"/>
            <ac:picMk id="8" creationId="{AF0A1DDD-A6C3-A1B0-6044-43769C070DA5}"/>
          </ac:picMkLst>
        </pc:picChg>
        <pc:picChg chg="add mod">
          <ac:chgData name="Carike Botha" userId="e58bfbca-cd1c-4393-8739-94581b1060c7" providerId="ADAL" clId="{6DDD3A71-1384-4B47-A43B-DFD8CE12E883}" dt="2023-06-21T13:18:31.926" v="1345" actId="14100"/>
          <ac:picMkLst>
            <pc:docMk/>
            <pc:sldMk cId="4028661017" sldId="1946"/>
            <ac:picMk id="10" creationId="{6447B3EB-9935-90F9-B494-1C8F21945D86}"/>
          </ac:picMkLst>
        </pc:picChg>
        <pc:picChg chg="add mod">
          <ac:chgData name="Carike Botha" userId="e58bfbca-cd1c-4393-8739-94581b1060c7" providerId="ADAL" clId="{6DDD3A71-1384-4B47-A43B-DFD8CE12E883}" dt="2023-06-21T11:04:48.446" v="838"/>
          <ac:picMkLst>
            <pc:docMk/>
            <pc:sldMk cId="4028661017" sldId="1946"/>
            <ac:picMk id="11" creationId="{B9B621E2-94F5-75BF-F7F6-A56EC16FB258}"/>
          </ac:picMkLst>
        </pc:picChg>
        <pc:picChg chg="add mod">
          <ac:chgData name="Carike Botha" userId="e58bfbca-cd1c-4393-8739-94581b1060c7" providerId="ADAL" clId="{6DDD3A71-1384-4B47-A43B-DFD8CE12E883}" dt="2023-06-21T12:34:46.124" v="1131" actId="1076"/>
          <ac:picMkLst>
            <pc:docMk/>
            <pc:sldMk cId="4028661017" sldId="1946"/>
            <ac:picMk id="14" creationId="{62959AC6-9465-093C-55F2-C6F315EF8714}"/>
          </ac:picMkLst>
        </pc:picChg>
      </pc:sldChg>
      <pc:sldChg chg="addSp delSp modSp add mod ord delAnim modNotesTx">
        <pc:chgData name="Carike Botha" userId="e58bfbca-cd1c-4393-8739-94581b1060c7" providerId="ADAL" clId="{6DDD3A71-1384-4B47-A43B-DFD8CE12E883}" dt="2023-06-21T12:35:07.484" v="1135" actId="1076"/>
        <pc:sldMkLst>
          <pc:docMk/>
          <pc:sldMk cId="2037272643" sldId="1947"/>
        </pc:sldMkLst>
        <pc:spChg chg="add del">
          <ac:chgData name="Carike Botha" userId="e58bfbca-cd1c-4393-8739-94581b1060c7" providerId="ADAL" clId="{6DDD3A71-1384-4B47-A43B-DFD8CE12E883}" dt="2023-06-21T11:00:44.660" v="818"/>
          <ac:spMkLst>
            <pc:docMk/>
            <pc:sldMk cId="2037272643" sldId="1947"/>
            <ac:spMk id="2" creationId="{EE0AF78C-BDEC-4B5C-BBBA-4F58361E00FB}"/>
          </ac:spMkLst>
        </pc:spChg>
        <pc:picChg chg="del">
          <ac:chgData name="Carike Botha" userId="e58bfbca-cd1c-4393-8739-94581b1060c7" providerId="ADAL" clId="{6DDD3A71-1384-4B47-A43B-DFD8CE12E883}" dt="2023-06-21T11:04:51.648" v="839" actId="478"/>
          <ac:picMkLst>
            <pc:docMk/>
            <pc:sldMk cId="2037272643" sldId="1947"/>
            <ac:picMk id="4" creationId="{4EFC8FA2-1335-540E-7451-0409969B6813}"/>
          </ac:picMkLst>
        </pc:picChg>
        <pc:picChg chg="add mod">
          <ac:chgData name="Carike Botha" userId="e58bfbca-cd1c-4393-8739-94581b1060c7" providerId="ADAL" clId="{6DDD3A71-1384-4B47-A43B-DFD8CE12E883}" dt="2023-06-21T12:34:58.588" v="1133" actId="1076"/>
          <ac:picMkLst>
            <pc:docMk/>
            <pc:sldMk cId="2037272643" sldId="1947"/>
            <ac:picMk id="5" creationId="{53066917-5FB5-C791-62F1-BAD2D90D4189}"/>
          </ac:picMkLst>
        </pc:picChg>
        <pc:picChg chg="del">
          <ac:chgData name="Carike Botha" userId="e58bfbca-cd1c-4393-8739-94581b1060c7" providerId="ADAL" clId="{6DDD3A71-1384-4B47-A43B-DFD8CE12E883}" dt="2023-06-21T11:00:07.431" v="816" actId="478"/>
          <ac:picMkLst>
            <pc:docMk/>
            <pc:sldMk cId="2037272643" sldId="1947"/>
            <ac:picMk id="6" creationId="{C79FC340-1E67-730A-2EE3-4136D019E151}"/>
          </ac:picMkLst>
        </pc:picChg>
        <pc:picChg chg="add mod">
          <ac:chgData name="Carike Botha" userId="e58bfbca-cd1c-4393-8739-94581b1060c7" providerId="ADAL" clId="{6DDD3A71-1384-4B47-A43B-DFD8CE12E883}" dt="2023-06-21T11:04:51.852" v="840"/>
          <ac:picMkLst>
            <pc:docMk/>
            <pc:sldMk cId="2037272643" sldId="1947"/>
            <ac:picMk id="7" creationId="{C8F4912D-85A8-0ABA-C757-A5A0D97C2684}"/>
          </ac:picMkLst>
        </pc:picChg>
        <pc:picChg chg="add mod">
          <ac:chgData name="Carike Botha" userId="e58bfbca-cd1c-4393-8739-94581b1060c7" providerId="ADAL" clId="{6DDD3A71-1384-4B47-A43B-DFD8CE12E883}" dt="2023-06-21T12:35:07.484" v="1135" actId="1076"/>
          <ac:picMkLst>
            <pc:docMk/>
            <pc:sldMk cId="2037272643" sldId="1947"/>
            <ac:picMk id="9" creationId="{EEA62FA2-0A59-246C-BC1D-D25518F373C2}"/>
          </ac:picMkLst>
        </pc:picChg>
      </pc:sldChg>
      <pc:sldChg chg="addSp delSp modSp add mod ord delAnim modAnim modNotesTx">
        <pc:chgData name="Carike Botha" userId="e58bfbca-cd1c-4393-8739-94581b1060c7" providerId="ADAL" clId="{6DDD3A71-1384-4B47-A43B-DFD8CE12E883}" dt="2023-06-21T12:33:38.022" v="1124" actId="1076"/>
        <pc:sldMkLst>
          <pc:docMk/>
          <pc:sldMk cId="1604787952" sldId="1948"/>
        </pc:sldMkLst>
        <pc:spChg chg="mod">
          <ac:chgData name="Carike Botha" userId="e58bfbca-cd1c-4393-8739-94581b1060c7" providerId="ADAL" clId="{6DDD3A71-1384-4B47-A43B-DFD8CE12E883}" dt="2023-06-21T11:16:26.394" v="874" actId="20577"/>
          <ac:spMkLst>
            <pc:docMk/>
            <pc:sldMk cId="1604787952" sldId="1948"/>
            <ac:spMk id="5" creationId="{D0D83115-C04F-D5C4-E3F7-BD410E9E47BB}"/>
          </ac:spMkLst>
        </pc:spChg>
        <pc:spChg chg="add mod">
          <ac:chgData name="Carike Botha" userId="e58bfbca-cd1c-4393-8739-94581b1060c7" providerId="ADAL" clId="{6DDD3A71-1384-4B47-A43B-DFD8CE12E883}" dt="2023-06-21T11:19:21.825" v="927" actId="14100"/>
          <ac:spMkLst>
            <pc:docMk/>
            <pc:sldMk cId="1604787952" sldId="1948"/>
            <ac:spMk id="19" creationId="{7B8DB96F-72A3-4FE3-838F-6D449ACD4B4D}"/>
          </ac:spMkLst>
        </pc:spChg>
        <pc:picChg chg="add mod">
          <ac:chgData name="Carike Botha" userId="e58bfbca-cd1c-4393-8739-94581b1060c7" providerId="ADAL" clId="{6DDD3A71-1384-4B47-A43B-DFD8CE12E883}" dt="2023-06-21T11:17:31.273" v="918" actId="1076"/>
          <ac:picMkLst>
            <pc:docMk/>
            <pc:sldMk cId="1604787952" sldId="1948"/>
            <ac:picMk id="3" creationId="{1442EA4F-4575-2E0E-D66F-954DF56015A3}"/>
          </ac:picMkLst>
        </pc:picChg>
        <pc:picChg chg="del">
          <ac:chgData name="Carike Botha" userId="e58bfbca-cd1c-4393-8739-94581b1060c7" providerId="ADAL" clId="{6DDD3A71-1384-4B47-A43B-DFD8CE12E883}" dt="2023-06-21T11:15:25.354" v="869" actId="478"/>
          <ac:picMkLst>
            <pc:docMk/>
            <pc:sldMk cId="1604787952" sldId="1948"/>
            <ac:picMk id="9" creationId="{14D9047A-FAA3-90B1-23E6-32AE598A044E}"/>
          </ac:picMkLst>
        </pc:picChg>
        <pc:picChg chg="del">
          <ac:chgData name="Carike Botha" userId="e58bfbca-cd1c-4393-8739-94581b1060c7" providerId="ADAL" clId="{6DDD3A71-1384-4B47-A43B-DFD8CE12E883}" dt="2023-06-21T11:16:21.862" v="870" actId="478"/>
          <ac:picMkLst>
            <pc:docMk/>
            <pc:sldMk cId="1604787952" sldId="1948"/>
            <ac:picMk id="11" creationId="{A5DA7A81-92E5-5126-6A96-20F9A61DA88D}"/>
          </ac:picMkLst>
        </pc:picChg>
        <pc:picChg chg="add mod">
          <ac:chgData name="Carike Botha" userId="e58bfbca-cd1c-4393-8739-94581b1060c7" providerId="ADAL" clId="{6DDD3A71-1384-4B47-A43B-DFD8CE12E883}" dt="2023-06-21T12:26:33.580" v="1110" actId="1076"/>
          <ac:picMkLst>
            <pc:docMk/>
            <pc:sldMk cId="1604787952" sldId="1948"/>
            <ac:picMk id="12" creationId="{253B93AA-5D86-30C4-C081-FB1D64E59D0D}"/>
          </ac:picMkLst>
        </pc:picChg>
        <pc:picChg chg="del">
          <ac:chgData name="Carike Botha" userId="e58bfbca-cd1c-4393-8739-94581b1060c7" providerId="ADAL" clId="{6DDD3A71-1384-4B47-A43B-DFD8CE12E883}" dt="2023-06-21T11:15:23" v="868" actId="478"/>
          <ac:picMkLst>
            <pc:docMk/>
            <pc:sldMk cId="1604787952" sldId="1948"/>
            <ac:picMk id="13" creationId="{61FD2D7E-AA48-D96A-B494-2B9A34AD9A04}"/>
          </ac:picMkLst>
        </pc:picChg>
        <pc:picChg chg="add del mod">
          <ac:chgData name="Carike Botha" userId="e58bfbca-cd1c-4393-8739-94581b1060c7" providerId="ADAL" clId="{6DDD3A71-1384-4B47-A43B-DFD8CE12E883}" dt="2023-06-21T11:27:43.329" v="957" actId="478"/>
          <ac:picMkLst>
            <pc:docMk/>
            <pc:sldMk cId="1604787952" sldId="1948"/>
            <ac:picMk id="15" creationId="{A9DD19DE-6CF0-AECD-5817-58D964269731}"/>
          </ac:picMkLst>
        </pc:picChg>
        <pc:picChg chg="add mod">
          <ac:chgData name="Carike Botha" userId="e58bfbca-cd1c-4393-8739-94581b1060c7" providerId="ADAL" clId="{6DDD3A71-1384-4B47-A43B-DFD8CE12E883}" dt="2023-06-21T12:33:38.022" v="1124" actId="1076"/>
          <ac:picMkLst>
            <pc:docMk/>
            <pc:sldMk cId="1604787952" sldId="1948"/>
            <ac:picMk id="17" creationId="{CDE8C6BC-06D6-5043-C6A5-1CF2764BC8D5}"/>
          </ac:picMkLst>
        </pc:picChg>
        <pc:inkChg chg="add del">
          <ac:chgData name="Carike Botha" userId="e58bfbca-cd1c-4393-8739-94581b1060c7" providerId="ADAL" clId="{6DDD3A71-1384-4B47-A43B-DFD8CE12E883}" dt="2023-06-21T11:18:25.527" v="924" actId="9405"/>
          <ac:inkMkLst>
            <pc:docMk/>
            <pc:sldMk cId="1604787952" sldId="1948"/>
            <ac:inkMk id="4" creationId="{4D19C5A1-C357-5902-6901-AE6563F9D898}"/>
          </ac:inkMkLst>
        </pc:inkChg>
        <pc:inkChg chg="add del">
          <ac:chgData name="Carike Botha" userId="e58bfbca-cd1c-4393-8739-94581b1060c7" providerId="ADAL" clId="{6DDD3A71-1384-4B47-A43B-DFD8CE12E883}" dt="2023-06-21T11:18:24.945" v="923" actId="9405"/>
          <ac:inkMkLst>
            <pc:docMk/>
            <pc:sldMk cId="1604787952" sldId="1948"/>
            <ac:inkMk id="6" creationId="{4AD59817-8232-39C1-D9C3-55B5C71F97FC}"/>
          </ac:inkMkLst>
        </pc:inkChg>
        <pc:inkChg chg="add del">
          <ac:chgData name="Carike Botha" userId="e58bfbca-cd1c-4393-8739-94581b1060c7" providerId="ADAL" clId="{6DDD3A71-1384-4B47-A43B-DFD8CE12E883}" dt="2023-06-21T11:18:24.474" v="922" actId="9405"/>
          <ac:inkMkLst>
            <pc:docMk/>
            <pc:sldMk cId="1604787952" sldId="1948"/>
            <ac:inkMk id="7" creationId="{DB19DE6C-296F-7AE4-A271-C46AF590FF24}"/>
          </ac:inkMkLst>
        </pc:inkChg>
        <pc:inkChg chg="add del">
          <ac:chgData name="Carike Botha" userId="e58bfbca-cd1c-4393-8739-94581b1060c7" providerId="ADAL" clId="{6DDD3A71-1384-4B47-A43B-DFD8CE12E883}" dt="2023-06-21T11:19:10.714" v="926" actId="34122"/>
          <ac:inkMkLst>
            <pc:docMk/>
            <pc:sldMk cId="1604787952" sldId="1948"/>
            <ac:inkMk id="8" creationId="{CF73DDA0-4189-D6F0-DA4A-2155DE82F5B4}"/>
          </ac:inkMkLst>
        </pc:inkChg>
      </pc:sldChg>
      <pc:sldChg chg="addSp delSp modSp add del mod ord">
        <pc:chgData name="Carike Botha" userId="e58bfbca-cd1c-4393-8739-94581b1060c7" providerId="ADAL" clId="{6DDD3A71-1384-4B47-A43B-DFD8CE12E883}" dt="2023-06-21T11:14:56.305" v="864" actId="2696"/>
        <pc:sldMkLst>
          <pc:docMk/>
          <pc:sldMk cId="3419132484" sldId="1948"/>
        </pc:sldMkLst>
        <pc:spChg chg="add del mod">
          <ac:chgData name="Carike Botha" userId="e58bfbca-cd1c-4393-8739-94581b1060c7" providerId="ADAL" clId="{6DDD3A71-1384-4B47-A43B-DFD8CE12E883}" dt="2023-06-21T11:14:47.034" v="863" actId="478"/>
          <ac:spMkLst>
            <pc:docMk/>
            <pc:sldMk cId="3419132484" sldId="1948"/>
            <ac:spMk id="3" creationId="{6EEA1568-1776-B4AC-9AF7-4B1F88531330}"/>
          </ac:spMkLst>
        </pc:spChg>
        <pc:spChg chg="del">
          <ac:chgData name="Carike Botha" userId="e58bfbca-cd1c-4393-8739-94581b1060c7" providerId="ADAL" clId="{6DDD3A71-1384-4B47-A43B-DFD8CE12E883}" dt="2023-06-21T11:14:44.486" v="862" actId="478"/>
          <ac:spMkLst>
            <pc:docMk/>
            <pc:sldMk cId="3419132484" sldId="1948"/>
            <ac:spMk id="7" creationId="{DD556CF3-B756-7FEA-FD42-44FE889D9B23}"/>
          </ac:spMkLst>
        </pc:spChg>
      </pc:sldChg>
      <pc:sldChg chg="addSp modSp add mod modAnim modNotesTx">
        <pc:chgData name="Carike Botha" userId="e58bfbca-cd1c-4393-8739-94581b1060c7" providerId="ADAL" clId="{6DDD3A71-1384-4B47-A43B-DFD8CE12E883}" dt="2023-06-21T12:33:52.724" v="1126" actId="1076"/>
        <pc:sldMkLst>
          <pc:docMk/>
          <pc:sldMk cId="3814817107" sldId="1949"/>
        </pc:sldMkLst>
        <pc:spChg chg="mod">
          <ac:chgData name="Carike Botha" userId="e58bfbca-cd1c-4393-8739-94581b1060c7" providerId="ADAL" clId="{6DDD3A71-1384-4B47-A43B-DFD8CE12E883}" dt="2023-06-21T11:16:38.789" v="883" actId="20577"/>
          <ac:spMkLst>
            <pc:docMk/>
            <pc:sldMk cId="3814817107" sldId="1949"/>
            <ac:spMk id="5" creationId="{D0D83115-C04F-D5C4-E3F7-BD410E9E47BB}"/>
          </ac:spMkLst>
        </pc:spChg>
        <pc:picChg chg="add mod">
          <ac:chgData name="Carike Botha" userId="e58bfbca-cd1c-4393-8739-94581b1060c7" providerId="ADAL" clId="{6DDD3A71-1384-4B47-A43B-DFD8CE12E883}" dt="2023-06-21T11:20:52.406" v="931" actId="1076"/>
          <ac:picMkLst>
            <pc:docMk/>
            <pc:sldMk cId="3814817107" sldId="1949"/>
            <ac:picMk id="3" creationId="{886DAD78-6539-B441-E1A0-AE82B8A9B35D}"/>
          </ac:picMkLst>
        </pc:picChg>
        <pc:picChg chg="add mod">
          <ac:chgData name="Carike Botha" userId="e58bfbca-cd1c-4393-8739-94581b1060c7" providerId="ADAL" clId="{6DDD3A71-1384-4B47-A43B-DFD8CE12E883}" dt="2023-06-21T11:21:51.405" v="941" actId="1076"/>
          <ac:picMkLst>
            <pc:docMk/>
            <pc:sldMk cId="3814817107" sldId="1949"/>
            <ac:picMk id="6" creationId="{06332D49-9689-1F46-4EB5-396A4BC80973}"/>
          </ac:picMkLst>
        </pc:picChg>
        <pc:picChg chg="add mod">
          <ac:chgData name="Carike Botha" userId="e58bfbca-cd1c-4393-8739-94581b1060c7" providerId="ADAL" clId="{6DDD3A71-1384-4B47-A43B-DFD8CE12E883}" dt="2023-06-21T12:33:52.724" v="1126" actId="1076"/>
          <ac:picMkLst>
            <pc:docMk/>
            <pc:sldMk cId="3814817107" sldId="1949"/>
            <ac:picMk id="8" creationId="{7880D12E-4BCC-91D8-10DE-50DD6C4ACDCB}"/>
          </ac:picMkLst>
        </pc:picChg>
        <pc:picChg chg="add mod">
          <ac:chgData name="Carike Botha" userId="e58bfbca-cd1c-4393-8739-94581b1060c7" providerId="ADAL" clId="{6DDD3A71-1384-4B47-A43B-DFD8CE12E883}" dt="2023-06-21T11:44:39.261" v="976" actId="1076"/>
          <ac:picMkLst>
            <pc:docMk/>
            <pc:sldMk cId="3814817107" sldId="1949"/>
            <ac:picMk id="10" creationId="{DA069913-E378-C25F-F310-FE0FF09BCED0}"/>
          </ac:picMkLst>
        </pc:picChg>
      </pc:sldChg>
      <pc:sldChg chg="addSp delSp modSp add mod modClrScheme chgLayout modNotesTx">
        <pc:chgData name="Carike Botha" userId="e58bfbca-cd1c-4393-8739-94581b1060c7" providerId="ADAL" clId="{6DDD3A71-1384-4B47-A43B-DFD8CE12E883}" dt="2023-06-21T12:26:23.368" v="1106" actId="1076"/>
        <pc:sldMkLst>
          <pc:docMk/>
          <pc:sldMk cId="1268369578" sldId="1950"/>
        </pc:sldMkLst>
        <pc:spChg chg="mod">
          <ac:chgData name="Carike Botha" userId="e58bfbca-cd1c-4393-8739-94581b1060c7" providerId="ADAL" clId="{6DDD3A71-1384-4B47-A43B-DFD8CE12E883}" dt="2023-06-21T11:44:12.085" v="973" actId="26606"/>
          <ac:spMkLst>
            <pc:docMk/>
            <pc:sldMk cId="1268369578" sldId="1950"/>
            <ac:spMk id="5" creationId="{D0D83115-C04F-D5C4-E3F7-BD410E9E47BB}"/>
          </ac:spMkLst>
        </pc:spChg>
        <pc:spChg chg="add del mod">
          <ac:chgData name="Carike Botha" userId="e58bfbca-cd1c-4393-8739-94581b1060c7" providerId="ADAL" clId="{6DDD3A71-1384-4B47-A43B-DFD8CE12E883}" dt="2023-06-21T11:44:12.085" v="973" actId="26606"/>
          <ac:spMkLst>
            <pc:docMk/>
            <pc:sldMk cId="1268369578" sldId="1950"/>
            <ac:spMk id="10" creationId="{EA9F68FF-84ED-AFE6-2268-9ED8D9D1170C}"/>
          </ac:spMkLst>
        </pc:spChg>
        <pc:spChg chg="add del">
          <ac:chgData name="Carike Botha" userId="e58bfbca-cd1c-4393-8739-94581b1060c7" providerId="ADAL" clId="{6DDD3A71-1384-4B47-A43B-DFD8CE12E883}" dt="2023-06-21T11:48:38.138" v="994" actId="22"/>
          <ac:spMkLst>
            <pc:docMk/>
            <pc:sldMk cId="1268369578" sldId="1950"/>
            <ac:spMk id="11" creationId="{238B5131-C48E-558B-09DE-18E0D99BB9AE}"/>
          </ac:spMkLst>
        </pc:spChg>
        <pc:picChg chg="add mod">
          <ac:chgData name="Carike Botha" userId="e58bfbca-cd1c-4393-8739-94581b1060c7" providerId="ADAL" clId="{6DDD3A71-1384-4B47-A43B-DFD8CE12E883}" dt="2023-06-21T11:46:33.783" v="988" actId="1076"/>
          <ac:picMkLst>
            <pc:docMk/>
            <pc:sldMk cId="1268369578" sldId="1950"/>
            <ac:picMk id="3" creationId="{024CB5D8-F742-3804-0BE2-965569F23CA3}"/>
          </ac:picMkLst>
        </pc:picChg>
        <pc:picChg chg="add mod">
          <ac:chgData name="Carike Botha" userId="e58bfbca-cd1c-4393-8739-94581b1060c7" providerId="ADAL" clId="{6DDD3A71-1384-4B47-A43B-DFD8CE12E883}" dt="2023-06-21T12:26:23.368" v="1106" actId="1076"/>
          <ac:picMkLst>
            <pc:docMk/>
            <pc:sldMk cId="1268369578" sldId="1950"/>
            <ac:picMk id="6" creationId="{5CA73FFB-6F81-822B-C28B-6AB04C7953CB}"/>
          </ac:picMkLst>
        </pc:picChg>
        <pc:picChg chg="add del mod">
          <ac:chgData name="Carike Botha" userId="e58bfbca-cd1c-4393-8739-94581b1060c7" providerId="ADAL" clId="{6DDD3A71-1384-4B47-A43B-DFD8CE12E883}" dt="2023-06-21T11:48:34.192" v="992" actId="478"/>
          <ac:picMkLst>
            <pc:docMk/>
            <pc:sldMk cId="1268369578" sldId="1950"/>
            <ac:picMk id="8" creationId="{A24B8323-7B40-0AF6-363C-885C07E092E3}"/>
          </ac:picMkLst>
        </pc:picChg>
        <pc:picChg chg="add mod">
          <ac:chgData name="Carike Botha" userId="e58bfbca-cd1c-4393-8739-94581b1060c7" providerId="ADAL" clId="{6DDD3A71-1384-4B47-A43B-DFD8CE12E883}" dt="2023-06-21T11:48:57.507" v="999" actId="1076"/>
          <ac:picMkLst>
            <pc:docMk/>
            <pc:sldMk cId="1268369578" sldId="1950"/>
            <ac:picMk id="13" creationId="{591950DB-930E-0966-8B78-A500F2467DEC}"/>
          </ac:picMkLst>
        </pc:picChg>
      </pc:sldChg>
      <pc:sldChg chg="addSp delSp modSp add mod ord">
        <pc:chgData name="Carike Botha" userId="e58bfbca-cd1c-4393-8739-94581b1060c7" providerId="ADAL" clId="{6DDD3A71-1384-4B47-A43B-DFD8CE12E883}" dt="2023-06-21T12:25:02.230" v="1056" actId="1076"/>
        <pc:sldMkLst>
          <pc:docMk/>
          <pc:sldMk cId="195795007" sldId="1951"/>
        </pc:sldMkLst>
        <pc:spChg chg="add del mod">
          <ac:chgData name="Carike Botha" userId="e58bfbca-cd1c-4393-8739-94581b1060c7" providerId="ADAL" clId="{6DDD3A71-1384-4B47-A43B-DFD8CE12E883}" dt="2023-06-21T12:19:31.091" v="1047" actId="478"/>
          <ac:spMkLst>
            <pc:docMk/>
            <pc:sldMk cId="195795007" sldId="1951"/>
            <ac:spMk id="3" creationId="{CCDB306E-3B5E-1E60-2E65-788A763796DF}"/>
          </ac:spMkLst>
        </pc:spChg>
        <pc:spChg chg="mod">
          <ac:chgData name="Carike Botha" userId="e58bfbca-cd1c-4393-8739-94581b1060c7" providerId="ADAL" clId="{6DDD3A71-1384-4B47-A43B-DFD8CE12E883}" dt="2023-06-21T12:20:03.656" v="1053" actId="20577"/>
          <ac:spMkLst>
            <pc:docMk/>
            <pc:sldMk cId="195795007" sldId="1951"/>
            <ac:spMk id="4" creationId="{619E9CFE-1820-51D6-3F5B-5FD2FCD3B736}"/>
          </ac:spMkLst>
        </pc:spChg>
        <pc:spChg chg="del">
          <ac:chgData name="Carike Botha" userId="e58bfbca-cd1c-4393-8739-94581b1060c7" providerId="ADAL" clId="{6DDD3A71-1384-4B47-A43B-DFD8CE12E883}" dt="2023-06-21T12:19:26.148" v="1046" actId="478"/>
          <ac:spMkLst>
            <pc:docMk/>
            <pc:sldMk cId="195795007" sldId="1951"/>
            <ac:spMk id="18" creationId="{57D62F16-F75C-6B98-2080-BECC2DE82C16}"/>
          </ac:spMkLst>
        </pc:spChg>
        <pc:picChg chg="add mod">
          <ac:chgData name="Carike Botha" userId="e58bfbca-cd1c-4393-8739-94581b1060c7" providerId="ADAL" clId="{6DDD3A71-1384-4B47-A43B-DFD8CE12E883}" dt="2023-06-21T12:25:02.230" v="1056" actId="1076"/>
          <ac:picMkLst>
            <pc:docMk/>
            <pc:sldMk cId="195795007" sldId="1951"/>
            <ac:picMk id="6" creationId="{F0EBA20C-5D58-3D02-6FEF-C2F7969E270C}"/>
          </ac:picMkLst>
        </pc:picChg>
        <pc:picChg chg="del">
          <ac:chgData name="Carike Botha" userId="e58bfbca-cd1c-4393-8739-94581b1060c7" providerId="ADAL" clId="{6DDD3A71-1384-4B47-A43B-DFD8CE12E883}" dt="2023-06-21T12:24:56.376" v="1054" actId="478"/>
          <ac:picMkLst>
            <pc:docMk/>
            <pc:sldMk cId="195795007" sldId="1951"/>
            <ac:picMk id="8" creationId="{F3709311-BC86-9D2B-5CBF-46DE03287B6E}"/>
          </ac:picMkLst>
        </pc:picChg>
      </pc:sldChg>
      <pc:sldChg chg="addSp delSp modSp add mod ord delAnim">
        <pc:chgData name="Carike Botha" userId="e58bfbca-cd1c-4393-8739-94581b1060c7" providerId="ADAL" clId="{6DDD3A71-1384-4B47-A43B-DFD8CE12E883}" dt="2023-06-21T12:38:39.287" v="1139" actId="1076"/>
        <pc:sldMkLst>
          <pc:docMk/>
          <pc:sldMk cId="468954331" sldId="1952"/>
        </pc:sldMkLst>
        <pc:spChg chg="mod">
          <ac:chgData name="Carike Botha" userId="e58bfbca-cd1c-4393-8739-94581b1060c7" providerId="ADAL" clId="{6DDD3A71-1384-4B47-A43B-DFD8CE12E883}" dt="2023-06-21T12:25:44.169" v="1099" actId="20577"/>
          <ac:spMkLst>
            <pc:docMk/>
            <pc:sldMk cId="468954331" sldId="1952"/>
            <ac:spMk id="13" creationId="{467AB765-3A7D-760D-98E2-A4F1F3AA744F}"/>
          </ac:spMkLst>
        </pc:spChg>
        <pc:picChg chg="add mod">
          <ac:chgData name="Carike Botha" userId="e58bfbca-cd1c-4393-8739-94581b1060c7" providerId="ADAL" clId="{6DDD3A71-1384-4B47-A43B-DFD8CE12E883}" dt="2023-06-21T12:26:07.836" v="1102" actId="1076"/>
          <ac:picMkLst>
            <pc:docMk/>
            <pc:sldMk cId="468954331" sldId="1952"/>
            <ac:picMk id="2" creationId="{F65C8D98-D32C-2378-E316-71FD6A50775E}"/>
          </ac:picMkLst>
        </pc:picChg>
        <pc:picChg chg="add mod">
          <ac:chgData name="Carike Botha" userId="e58bfbca-cd1c-4393-8739-94581b1060c7" providerId="ADAL" clId="{6DDD3A71-1384-4B47-A43B-DFD8CE12E883}" dt="2023-06-21T12:29:46.191" v="1116" actId="1076"/>
          <ac:picMkLst>
            <pc:docMk/>
            <pc:sldMk cId="468954331" sldId="1952"/>
            <ac:picMk id="4" creationId="{D33C57BF-EEB4-9686-BE2D-C9F75F46C907}"/>
          </ac:picMkLst>
        </pc:picChg>
        <pc:picChg chg="del">
          <ac:chgData name="Carike Botha" userId="e58bfbca-cd1c-4393-8739-94581b1060c7" providerId="ADAL" clId="{6DDD3A71-1384-4B47-A43B-DFD8CE12E883}" dt="2023-06-21T12:26:53.397" v="1111" actId="478"/>
          <ac:picMkLst>
            <pc:docMk/>
            <pc:sldMk cId="468954331" sldId="1952"/>
            <ac:picMk id="6" creationId="{C79FC340-1E67-730A-2EE3-4136D019E151}"/>
          </ac:picMkLst>
        </pc:picChg>
        <pc:picChg chg="add mod">
          <ac:chgData name="Carike Botha" userId="e58bfbca-cd1c-4393-8739-94581b1060c7" providerId="ADAL" clId="{6DDD3A71-1384-4B47-A43B-DFD8CE12E883}" dt="2023-06-21T12:38:39.287" v="1139" actId="1076"/>
          <ac:picMkLst>
            <pc:docMk/>
            <pc:sldMk cId="468954331" sldId="1952"/>
            <ac:picMk id="7" creationId="{254780A5-D3FE-5AA0-F2AF-E44AEEE04A56}"/>
          </ac:picMkLst>
        </pc:picChg>
        <pc:picChg chg="del">
          <ac:chgData name="Carike Botha" userId="e58bfbca-cd1c-4393-8739-94581b1060c7" providerId="ADAL" clId="{6DDD3A71-1384-4B47-A43B-DFD8CE12E883}" dt="2023-06-21T12:25:48.448" v="1100" actId="478"/>
          <ac:picMkLst>
            <pc:docMk/>
            <pc:sldMk cId="468954331" sldId="1952"/>
            <ac:picMk id="11" creationId="{86F62D66-C2DC-DA52-6C61-7F1A90217CD9}"/>
          </ac:picMkLst>
        </pc:picChg>
        <pc:picChg chg="del">
          <ac:chgData name="Carike Botha" userId="e58bfbca-cd1c-4393-8739-94581b1060c7" providerId="ADAL" clId="{6DDD3A71-1384-4B47-A43B-DFD8CE12E883}" dt="2023-06-21T12:30:05.057" v="1117" actId="478"/>
          <ac:picMkLst>
            <pc:docMk/>
            <pc:sldMk cId="468954331" sldId="1952"/>
            <ac:picMk id="14" creationId="{F62FA463-B0BF-3BD4-5964-CCF6F52EA101}"/>
          </ac:picMkLst>
        </pc:picChg>
      </pc:sldChg>
      <pc:sldChg chg="addSp delSp modSp add mod ord modNotesTx">
        <pc:chgData name="Carike Botha" userId="e58bfbca-cd1c-4393-8739-94581b1060c7" providerId="ADAL" clId="{6DDD3A71-1384-4B47-A43B-DFD8CE12E883}" dt="2023-06-21T13:29:31.823" v="1461"/>
        <pc:sldMkLst>
          <pc:docMk/>
          <pc:sldMk cId="1125433779" sldId="1953"/>
        </pc:sldMkLst>
        <pc:spChg chg="mod">
          <ac:chgData name="Carike Botha" userId="e58bfbca-cd1c-4393-8739-94581b1060c7" providerId="ADAL" clId="{6DDD3A71-1384-4B47-A43B-DFD8CE12E883}" dt="2023-06-21T12:41:04.207" v="1187" actId="20577"/>
          <ac:spMkLst>
            <pc:docMk/>
            <pc:sldMk cId="1125433779" sldId="1953"/>
            <ac:spMk id="4" creationId="{619E9CFE-1820-51D6-3F5B-5FD2FCD3B736}"/>
          </ac:spMkLst>
        </pc:spChg>
        <pc:spChg chg="add mod">
          <ac:chgData name="Carike Botha" userId="e58bfbca-cd1c-4393-8739-94581b1060c7" providerId="ADAL" clId="{6DDD3A71-1384-4B47-A43B-DFD8CE12E883}" dt="2023-06-21T13:28:56.944" v="1459" actId="20577"/>
          <ac:spMkLst>
            <pc:docMk/>
            <pc:sldMk cId="1125433779" sldId="1953"/>
            <ac:spMk id="5" creationId="{49D4975E-C306-26A0-D42B-9926557D44C2}"/>
          </ac:spMkLst>
        </pc:spChg>
        <pc:picChg chg="add mod">
          <ac:chgData name="Carike Botha" userId="e58bfbca-cd1c-4393-8739-94581b1060c7" providerId="ADAL" clId="{6DDD3A71-1384-4B47-A43B-DFD8CE12E883}" dt="2023-06-21T12:41:58.794" v="1190" actId="1076"/>
          <ac:picMkLst>
            <pc:docMk/>
            <pc:sldMk cId="1125433779" sldId="1953"/>
            <ac:picMk id="3" creationId="{72BE37C0-D621-E112-2F2A-0F132D478088}"/>
          </ac:picMkLst>
        </pc:picChg>
        <pc:picChg chg="del">
          <ac:chgData name="Carike Botha" userId="e58bfbca-cd1c-4393-8739-94581b1060c7" providerId="ADAL" clId="{6DDD3A71-1384-4B47-A43B-DFD8CE12E883}" dt="2023-06-21T12:41:12.871" v="1188" actId="478"/>
          <ac:picMkLst>
            <pc:docMk/>
            <pc:sldMk cId="1125433779" sldId="1953"/>
            <ac:picMk id="6" creationId="{F0EBA20C-5D58-3D02-6FEF-C2F7969E270C}"/>
          </ac:picMkLst>
        </pc:picChg>
      </pc:sldChg>
      <pc:sldChg chg="addSp delSp modSp add mod">
        <pc:chgData name="Carike Botha" userId="e58bfbca-cd1c-4393-8739-94581b1060c7" providerId="ADAL" clId="{6DDD3A71-1384-4B47-A43B-DFD8CE12E883}" dt="2023-06-21T12:48:40.555" v="1252" actId="1076"/>
        <pc:sldMkLst>
          <pc:docMk/>
          <pc:sldMk cId="3478133836" sldId="1954"/>
        </pc:sldMkLst>
        <pc:spChg chg="mod">
          <ac:chgData name="Carike Botha" userId="e58bfbca-cd1c-4393-8739-94581b1060c7" providerId="ADAL" clId="{6DDD3A71-1384-4B47-A43B-DFD8CE12E883}" dt="2023-06-21T12:45:41.356" v="1219" actId="20577"/>
          <ac:spMkLst>
            <pc:docMk/>
            <pc:sldMk cId="3478133836" sldId="1954"/>
            <ac:spMk id="4" creationId="{619E9CFE-1820-51D6-3F5B-5FD2FCD3B736}"/>
          </ac:spMkLst>
        </pc:spChg>
        <pc:spChg chg="add mod">
          <ac:chgData name="Carike Botha" userId="e58bfbca-cd1c-4393-8739-94581b1060c7" providerId="ADAL" clId="{6DDD3A71-1384-4B47-A43B-DFD8CE12E883}" dt="2023-06-21T12:48:40.555" v="1252" actId="1076"/>
          <ac:spMkLst>
            <pc:docMk/>
            <pc:sldMk cId="3478133836" sldId="1954"/>
            <ac:spMk id="6" creationId="{2F3EFE7E-151C-BE7A-D526-E36032F57335}"/>
          </ac:spMkLst>
        </pc:spChg>
        <pc:picChg chg="del">
          <ac:chgData name="Carike Botha" userId="e58bfbca-cd1c-4393-8739-94581b1060c7" providerId="ADAL" clId="{6DDD3A71-1384-4B47-A43B-DFD8CE12E883}" dt="2023-06-21T12:46:04.516" v="1220" actId="478"/>
          <ac:picMkLst>
            <pc:docMk/>
            <pc:sldMk cId="3478133836" sldId="1954"/>
            <ac:picMk id="3" creationId="{72BE37C0-D621-E112-2F2A-0F132D478088}"/>
          </ac:picMkLst>
        </pc:picChg>
        <pc:picChg chg="add mod">
          <ac:chgData name="Carike Botha" userId="e58bfbca-cd1c-4393-8739-94581b1060c7" providerId="ADAL" clId="{6DDD3A71-1384-4B47-A43B-DFD8CE12E883}" dt="2023-06-21T12:46:26.360" v="1228" actId="1076"/>
          <ac:picMkLst>
            <pc:docMk/>
            <pc:sldMk cId="3478133836" sldId="1954"/>
            <ac:picMk id="5" creationId="{9D414825-EE89-B625-C0F1-3FA186DCF91D}"/>
          </ac:picMkLst>
        </pc:picChg>
      </pc:sldChg>
      <pc:sldChg chg="addSp delSp modSp add mod">
        <pc:chgData name="Carike Botha" userId="e58bfbca-cd1c-4393-8739-94581b1060c7" providerId="ADAL" clId="{6DDD3A71-1384-4B47-A43B-DFD8CE12E883}" dt="2023-06-21T13:04:43.832" v="1291" actId="1076"/>
        <pc:sldMkLst>
          <pc:docMk/>
          <pc:sldMk cId="742682137" sldId="1955"/>
        </pc:sldMkLst>
        <pc:spChg chg="mod">
          <ac:chgData name="Carike Botha" userId="e58bfbca-cd1c-4393-8739-94581b1060c7" providerId="ADAL" clId="{6DDD3A71-1384-4B47-A43B-DFD8CE12E883}" dt="2023-06-21T12:47:34.364" v="1246" actId="20577"/>
          <ac:spMkLst>
            <pc:docMk/>
            <pc:sldMk cId="742682137" sldId="1955"/>
            <ac:spMk id="4" creationId="{619E9CFE-1820-51D6-3F5B-5FD2FCD3B736}"/>
          </ac:spMkLst>
        </pc:spChg>
        <pc:spChg chg="add mod">
          <ac:chgData name="Carike Botha" userId="e58bfbca-cd1c-4393-8739-94581b1060c7" providerId="ADAL" clId="{6DDD3A71-1384-4B47-A43B-DFD8CE12E883}" dt="2023-06-21T13:04:43.832" v="1291" actId="1076"/>
          <ac:spMkLst>
            <pc:docMk/>
            <pc:sldMk cId="742682137" sldId="1955"/>
            <ac:spMk id="6" creationId="{68CAB891-36EF-EDFD-AB63-C17DD1A369DC}"/>
          </ac:spMkLst>
        </pc:spChg>
        <pc:picChg chg="del">
          <ac:chgData name="Carike Botha" userId="e58bfbca-cd1c-4393-8739-94581b1060c7" providerId="ADAL" clId="{6DDD3A71-1384-4B47-A43B-DFD8CE12E883}" dt="2023-06-21T12:55:29.413" v="1253" actId="478"/>
          <ac:picMkLst>
            <pc:docMk/>
            <pc:sldMk cId="742682137" sldId="1955"/>
            <ac:picMk id="3" creationId="{72BE37C0-D621-E112-2F2A-0F132D478088}"/>
          </ac:picMkLst>
        </pc:picChg>
        <pc:picChg chg="add mod">
          <ac:chgData name="Carike Botha" userId="e58bfbca-cd1c-4393-8739-94581b1060c7" providerId="ADAL" clId="{6DDD3A71-1384-4B47-A43B-DFD8CE12E883}" dt="2023-06-21T12:55:51.274" v="1259" actId="1076"/>
          <ac:picMkLst>
            <pc:docMk/>
            <pc:sldMk cId="742682137" sldId="1955"/>
            <ac:picMk id="5" creationId="{905BBED8-CE4D-9342-5EFD-36FE29B3CD87}"/>
          </ac:picMkLst>
        </pc:picChg>
      </pc:sldChg>
      <pc:sldChg chg="addSp delSp modSp add mod ord delAnim">
        <pc:chgData name="Carike Botha" userId="e58bfbca-cd1c-4393-8739-94581b1060c7" providerId="ADAL" clId="{6DDD3A71-1384-4B47-A43B-DFD8CE12E883}" dt="2023-06-21T13:07:13.855" v="1311" actId="14100"/>
        <pc:sldMkLst>
          <pc:docMk/>
          <pc:sldMk cId="1519197370" sldId="1956"/>
        </pc:sldMkLst>
        <pc:spChg chg="mod">
          <ac:chgData name="Carike Botha" userId="e58bfbca-cd1c-4393-8739-94581b1060c7" providerId="ADAL" clId="{6DDD3A71-1384-4B47-A43B-DFD8CE12E883}" dt="2023-06-21T12:57:04.491" v="1278" actId="20577"/>
          <ac:spMkLst>
            <pc:docMk/>
            <pc:sldMk cId="1519197370" sldId="1956"/>
            <ac:spMk id="13" creationId="{467AB765-3A7D-760D-98E2-A4F1F3AA744F}"/>
          </ac:spMkLst>
        </pc:spChg>
        <pc:picChg chg="add mod">
          <ac:chgData name="Carike Botha" userId="e58bfbca-cd1c-4393-8739-94581b1060c7" providerId="ADAL" clId="{6DDD3A71-1384-4B47-A43B-DFD8CE12E883}" dt="2023-06-21T13:07:07.832" v="1310" actId="1076"/>
          <ac:picMkLst>
            <pc:docMk/>
            <pc:sldMk cId="1519197370" sldId="1956"/>
            <ac:picMk id="3" creationId="{FDF230C1-CEBD-984C-6B0E-D1F9C23487C6}"/>
          </ac:picMkLst>
        </pc:picChg>
        <pc:picChg chg="del">
          <ac:chgData name="Carike Botha" userId="e58bfbca-cd1c-4393-8739-94581b1060c7" providerId="ADAL" clId="{6DDD3A71-1384-4B47-A43B-DFD8CE12E883}" dt="2023-06-21T13:04:56.869" v="1294" actId="478"/>
          <ac:picMkLst>
            <pc:docMk/>
            <pc:sldMk cId="1519197370" sldId="1956"/>
            <ac:picMk id="5" creationId="{C5F91BBF-A550-3F31-6AF9-81432E890872}"/>
          </ac:picMkLst>
        </pc:picChg>
        <pc:picChg chg="add mod">
          <ac:chgData name="Carike Botha" userId="e58bfbca-cd1c-4393-8739-94581b1060c7" providerId="ADAL" clId="{6DDD3A71-1384-4B47-A43B-DFD8CE12E883}" dt="2023-06-21T13:07:13.855" v="1311" actId="14100"/>
          <ac:picMkLst>
            <pc:docMk/>
            <pc:sldMk cId="1519197370" sldId="1956"/>
            <ac:picMk id="6" creationId="{17F873ED-8A39-D5D4-9213-895EA666B0A8}"/>
          </ac:picMkLst>
        </pc:picChg>
        <pc:picChg chg="del">
          <ac:chgData name="Carike Botha" userId="e58bfbca-cd1c-4393-8739-94581b1060c7" providerId="ADAL" clId="{6DDD3A71-1384-4B47-A43B-DFD8CE12E883}" dt="2023-06-21T13:04:56.113" v="1293" actId="478"/>
          <ac:picMkLst>
            <pc:docMk/>
            <pc:sldMk cId="1519197370" sldId="1956"/>
            <ac:picMk id="8" creationId="{AF0A1DDD-A6C3-A1B0-6044-43769C070DA5}"/>
          </ac:picMkLst>
        </pc:picChg>
        <pc:picChg chg="del">
          <ac:chgData name="Carike Botha" userId="e58bfbca-cd1c-4393-8739-94581b1060c7" providerId="ADAL" clId="{6DDD3A71-1384-4B47-A43B-DFD8CE12E883}" dt="2023-06-21T13:04:55.405" v="1292" actId="478"/>
          <ac:picMkLst>
            <pc:docMk/>
            <pc:sldMk cId="1519197370" sldId="1956"/>
            <ac:picMk id="10" creationId="{6447B3EB-9935-90F9-B494-1C8F21945D86}"/>
          </ac:picMkLst>
        </pc:picChg>
        <pc:picChg chg="del">
          <ac:chgData name="Carike Botha" userId="e58bfbca-cd1c-4393-8739-94581b1060c7" providerId="ADAL" clId="{6DDD3A71-1384-4B47-A43B-DFD8CE12E883}" dt="2023-06-21T12:57:07.448" v="1279" actId="478"/>
          <ac:picMkLst>
            <pc:docMk/>
            <pc:sldMk cId="1519197370" sldId="1956"/>
            <ac:picMk id="11" creationId="{B9B621E2-94F5-75BF-F7F6-A56EC16FB258}"/>
          </ac:picMkLst>
        </pc:picChg>
        <pc:picChg chg="del">
          <ac:chgData name="Carike Botha" userId="e58bfbca-cd1c-4393-8739-94581b1060c7" providerId="ADAL" clId="{6DDD3A71-1384-4B47-A43B-DFD8CE12E883}" dt="2023-06-21T13:05:01.078" v="1295" actId="478"/>
          <ac:picMkLst>
            <pc:docMk/>
            <pc:sldMk cId="1519197370" sldId="1956"/>
            <ac:picMk id="14" creationId="{62959AC6-9465-093C-55F2-C6F315EF8714}"/>
          </ac:picMkLst>
        </pc:picChg>
        <pc:picChg chg="add mod">
          <ac:chgData name="Carike Botha" userId="e58bfbca-cd1c-4393-8739-94581b1060c7" providerId="ADAL" clId="{6DDD3A71-1384-4B47-A43B-DFD8CE12E883}" dt="2023-06-21T13:03:36.142" v="1284" actId="1076"/>
          <ac:picMkLst>
            <pc:docMk/>
            <pc:sldMk cId="1519197370" sldId="1956"/>
            <ac:picMk id="3074" creationId="{40DE8FE8-5BE3-CB74-1DE2-8F2C65CAC11C}"/>
          </ac:picMkLst>
        </pc:picChg>
      </pc:sldChg>
      <pc:sldChg chg="addSp delSp modSp add mod modAnim">
        <pc:chgData name="Carike Botha" userId="e58bfbca-cd1c-4393-8739-94581b1060c7" providerId="ADAL" clId="{6DDD3A71-1384-4B47-A43B-DFD8CE12E883}" dt="2023-06-21T13:16:51.742" v="1325" actId="1076"/>
        <pc:sldMkLst>
          <pc:docMk/>
          <pc:sldMk cId="509489785" sldId="1957"/>
        </pc:sldMkLst>
        <pc:picChg chg="add mod">
          <ac:chgData name="Carike Botha" userId="e58bfbca-cd1c-4393-8739-94581b1060c7" providerId="ADAL" clId="{6DDD3A71-1384-4B47-A43B-DFD8CE12E883}" dt="2023-06-21T13:14:39.548" v="1317" actId="1076"/>
          <ac:picMkLst>
            <pc:docMk/>
            <pc:sldMk cId="509489785" sldId="1957"/>
            <ac:picMk id="2" creationId="{58B6D651-C604-5615-08E9-9789DB4DF8D6}"/>
          </ac:picMkLst>
        </pc:picChg>
        <pc:picChg chg="del">
          <ac:chgData name="Carike Botha" userId="e58bfbca-cd1c-4393-8739-94581b1060c7" providerId="ADAL" clId="{6DDD3A71-1384-4B47-A43B-DFD8CE12E883}" dt="2023-06-21T13:06:00.047" v="1302" actId="478"/>
          <ac:picMkLst>
            <pc:docMk/>
            <pc:sldMk cId="509489785" sldId="1957"/>
            <ac:picMk id="3" creationId="{FDF230C1-CEBD-984C-6B0E-D1F9C23487C6}"/>
          </ac:picMkLst>
        </pc:picChg>
        <pc:picChg chg="add del mod">
          <ac:chgData name="Carike Botha" userId="e58bfbca-cd1c-4393-8739-94581b1060c7" providerId="ADAL" clId="{6DDD3A71-1384-4B47-A43B-DFD8CE12E883}" dt="2023-06-21T13:16:07.531" v="1322" actId="478"/>
          <ac:picMkLst>
            <pc:docMk/>
            <pc:sldMk cId="509489785" sldId="1957"/>
            <ac:picMk id="5" creationId="{07664394-45DB-35E9-AE5E-0D0542FE75CD}"/>
          </ac:picMkLst>
        </pc:picChg>
        <pc:picChg chg="add mod">
          <ac:chgData name="Carike Botha" userId="e58bfbca-cd1c-4393-8739-94581b1060c7" providerId="ADAL" clId="{6DDD3A71-1384-4B47-A43B-DFD8CE12E883}" dt="2023-06-21T13:16:51.742" v="1325" actId="1076"/>
          <ac:picMkLst>
            <pc:docMk/>
            <pc:sldMk cId="509489785" sldId="1957"/>
            <ac:picMk id="7" creationId="{D0AF8525-CD87-0043-F40C-E33080E15A12}"/>
          </ac:picMkLst>
        </pc:picChg>
      </pc:sldChg>
      <pc:sldChg chg="delSp modSp add mod ord">
        <pc:chgData name="Carike Botha" userId="e58bfbca-cd1c-4393-8739-94581b1060c7" providerId="ADAL" clId="{6DDD3A71-1384-4B47-A43B-DFD8CE12E883}" dt="2023-06-21T13:17:32.959" v="1343" actId="1076"/>
        <pc:sldMkLst>
          <pc:docMk/>
          <pc:sldMk cId="42140481" sldId="1958"/>
        </pc:sldMkLst>
        <pc:spChg chg="mod">
          <ac:chgData name="Carike Botha" userId="e58bfbca-cd1c-4393-8739-94581b1060c7" providerId="ADAL" clId="{6DDD3A71-1384-4B47-A43B-DFD8CE12E883}" dt="2023-06-21T13:17:32.959" v="1343" actId="1076"/>
          <ac:spMkLst>
            <pc:docMk/>
            <pc:sldMk cId="42140481" sldId="1958"/>
            <ac:spMk id="4" creationId="{619E9CFE-1820-51D6-3F5B-5FD2FCD3B736}"/>
          </ac:spMkLst>
        </pc:spChg>
        <pc:spChg chg="del mod">
          <ac:chgData name="Carike Botha" userId="e58bfbca-cd1c-4393-8739-94581b1060c7" providerId="ADAL" clId="{6DDD3A71-1384-4B47-A43B-DFD8CE12E883}" dt="2023-06-21T13:17:20.687" v="1341" actId="478"/>
          <ac:spMkLst>
            <pc:docMk/>
            <pc:sldMk cId="42140481" sldId="1958"/>
            <ac:spMk id="18" creationId="{57D62F16-F75C-6B98-2080-BECC2DE82C16}"/>
          </ac:spMkLst>
        </pc:spChg>
      </pc:sldChg>
    </pc:docChg>
  </pc:docChgLst>
  <pc:docChgLst>
    <pc:chgData name="Carike Botha" userId="e58bfbca-cd1c-4393-8739-94581b1060c7" providerId="ADAL" clId="{3BD12B51-DF8D-47F1-A944-7CAAAD518B6A}"/>
    <pc:docChg chg="undo redo custSel addSld delSld modSld">
      <pc:chgData name="Carike Botha" userId="e58bfbca-cd1c-4393-8739-94581b1060c7" providerId="ADAL" clId="{3BD12B51-DF8D-47F1-A944-7CAAAD518B6A}" dt="2023-08-19T08:46:50.239" v="103" actId="1076"/>
      <pc:docMkLst>
        <pc:docMk/>
      </pc:docMkLst>
      <pc:sldChg chg="add">
        <pc:chgData name="Carike Botha" userId="e58bfbca-cd1c-4393-8739-94581b1060c7" providerId="ADAL" clId="{3BD12B51-DF8D-47F1-A944-7CAAAD518B6A}" dt="2023-08-18T21:49:30.846" v="63"/>
        <pc:sldMkLst>
          <pc:docMk/>
          <pc:sldMk cId="309472464" sldId="256"/>
        </pc:sldMkLst>
      </pc:sldChg>
      <pc:sldChg chg="addSp delSp modSp mod">
        <pc:chgData name="Carike Botha" userId="e58bfbca-cd1c-4393-8739-94581b1060c7" providerId="ADAL" clId="{3BD12B51-DF8D-47F1-A944-7CAAAD518B6A}" dt="2023-08-19T08:46:50.239" v="103" actId="1076"/>
        <pc:sldMkLst>
          <pc:docMk/>
          <pc:sldMk cId="2159875524" sldId="1938"/>
        </pc:sldMkLst>
        <pc:spChg chg="mod">
          <ac:chgData name="Carike Botha" userId="e58bfbca-cd1c-4393-8739-94581b1060c7" providerId="ADAL" clId="{3BD12B51-DF8D-47F1-A944-7CAAAD518B6A}" dt="2023-08-19T08:45:46.872" v="99" actId="1076"/>
          <ac:spMkLst>
            <pc:docMk/>
            <pc:sldMk cId="2159875524" sldId="1938"/>
            <ac:spMk id="4" creationId="{619E9CFE-1820-51D6-3F5B-5FD2FCD3B736}"/>
          </ac:spMkLst>
        </pc:spChg>
        <pc:spChg chg="mod">
          <ac:chgData name="Carike Botha" userId="e58bfbca-cd1c-4393-8739-94581b1060c7" providerId="ADAL" clId="{3BD12B51-DF8D-47F1-A944-7CAAAD518B6A}" dt="2023-08-19T08:46:42.102" v="102" actId="1076"/>
          <ac:spMkLst>
            <pc:docMk/>
            <pc:sldMk cId="2159875524" sldId="1938"/>
            <ac:spMk id="18" creationId="{57D62F16-F75C-6B98-2080-BECC2DE82C16}"/>
          </ac:spMkLst>
        </pc:spChg>
        <pc:picChg chg="add mod">
          <ac:chgData name="Carike Botha" userId="e58bfbca-cd1c-4393-8739-94581b1060c7" providerId="ADAL" clId="{3BD12B51-DF8D-47F1-A944-7CAAAD518B6A}" dt="2023-08-19T08:46:50.239" v="103" actId="1076"/>
          <ac:picMkLst>
            <pc:docMk/>
            <pc:sldMk cId="2159875524" sldId="1938"/>
            <ac:picMk id="3" creationId="{B153DA37-22EF-7F54-A311-E5827634F9FE}"/>
          </ac:picMkLst>
        </pc:picChg>
        <pc:picChg chg="add del">
          <ac:chgData name="Carike Botha" userId="e58bfbca-cd1c-4393-8739-94581b1060c7" providerId="ADAL" clId="{3BD12B51-DF8D-47F1-A944-7CAAAD518B6A}" dt="2023-08-18T21:47:17.350" v="52" actId="478"/>
          <ac:picMkLst>
            <pc:docMk/>
            <pc:sldMk cId="2159875524" sldId="1938"/>
            <ac:picMk id="3" creationId="{B3698667-DB54-4CF9-7AF2-E49E3745F7E5}"/>
          </ac:picMkLst>
        </pc:picChg>
        <pc:picChg chg="add del mod ord">
          <ac:chgData name="Carike Botha" userId="e58bfbca-cd1c-4393-8739-94581b1060c7" providerId="ADAL" clId="{3BD12B51-DF8D-47F1-A944-7CAAAD518B6A}" dt="2023-08-18T21:39:52.927" v="44" actId="22"/>
          <ac:picMkLst>
            <pc:docMk/>
            <pc:sldMk cId="2159875524" sldId="1938"/>
            <ac:picMk id="5" creationId="{81AB78CE-CA63-8289-91E6-63E6AA6A6FC5}"/>
          </ac:picMkLst>
        </pc:picChg>
        <pc:picChg chg="add mod">
          <ac:chgData name="Carike Botha" userId="e58bfbca-cd1c-4393-8739-94581b1060c7" providerId="ADAL" clId="{3BD12B51-DF8D-47F1-A944-7CAAAD518B6A}" dt="2023-08-19T08:46:50.239" v="103" actId="1076"/>
          <ac:picMkLst>
            <pc:docMk/>
            <pc:sldMk cId="2159875524" sldId="1938"/>
            <ac:picMk id="6" creationId="{6DF284D2-18B6-78BF-E826-C2A041ECABE2}"/>
          </ac:picMkLst>
        </pc:picChg>
        <pc:picChg chg="mod">
          <ac:chgData name="Carike Botha" userId="e58bfbca-cd1c-4393-8739-94581b1060c7" providerId="ADAL" clId="{3BD12B51-DF8D-47F1-A944-7CAAAD518B6A}" dt="2023-08-19T08:45:08.940" v="95" actId="1076"/>
          <ac:picMkLst>
            <pc:docMk/>
            <pc:sldMk cId="2159875524" sldId="1938"/>
            <ac:picMk id="7" creationId="{C798E02D-47C7-06C6-BFBD-C835F284424D}"/>
          </ac:picMkLst>
        </pc:picChg>
        <pc:picChg chg="add mod">
          <ac:chgData name="Carike Botha" userId="e58bfbca-cd1c-4393-8739-94581b1060c7" providerId="ADAL" clId="{3BD12B51-DF8D-47F1-A944-7CAAAD518B6A}" dt="2023-08-18T21:47:28.087" v="57" actId="1076"/>
          <ac:picMkLst>
            <pc:docMk/>
            <pc:sldMk cId="2159875524" sldId="1938"/>
            <ac:picMk id="11" creationId="{B16D4DC1-BF13-4D8A-3545-04FC768F5FED}"/>
          </ac:picMkLst>
        </pc:picChg>
      </pc:sldChg>
      <pc:sldChg chg="addSp delSp modSp mod">
        <pc:chgData name="Carike Botha" userId="e58bfbca-cd1c-4393-8739-94581b1060c7" providerId="ADAL" clId="{3BD12B51-DF8D-47F1-A944-7CAAAD518B6A}" dt="2023-08-18T21:53:05.930" v="86" actId="1076"/>
        <pc:sldMkLst>
          <pc:docMk/>
          <pc:sldMk cId="3505199832" sldId="1940"/>
        </pc:sldMkLst>
        <pc:spChg chg="mod">
          <ac:chgData name="Carike Botha" userId="e58bfbca-cd1c-4393-8739-94581b1060c7" providerId="ADAL" clId="{3BD12B51-DF8D-47F1-A944-7CAAAD518B6A}" dt="2023-08-18T21:48:11.515" v="62" actId="26606"/>
          <ac:spMkLst>
            <pc:docMk/>
            <pc:sldMk cId="3505199832" sldId="1940"/>
            <ac:spMk id="4" creationId="{619E9CFE-1820-51D6-3F5B-5FD2FCD3B736}"/>
          </ac:spMkLst>
        </pc:spChg>
        <pc:spChg chg="mod ord">
          <ac:chgData name="Carike Botha" userId="e58bfbca-cd1c-4393-8739-94581b1060c7" providerId="ADAL" clId="{3BD12B51-DF8D-47F1-A944-7CAAAD518B6A}" dt="2023-08-18T21:48:11.515" v="62" actId="26606"/>
          <ac:spMkLst>
            <pc:docMk/>
            <pc:sldMk cId="3505199832" sldId="1940"/>
            <ac:spMk id="18" creationId="{57D62F16-F75C-6B98-2080-BECC2DE82C16}"/>
          </ac:spMkLst>
        </pc:spChg>
        <pc:picChg chg="add del mod">
          <ac:chgData name="Carike Botha" userId="e58bfbca-cd1c-4393-8739-94581b1060c7" providerId="ADAL" clId="{3BD12B51-DF8D-47F1-A944-7CAAAD518B6A}" dt="2023-08-18T21:52:52.195" v="81" actId="478"/>
          <ac:picMkLst>
            <pc:docMk/>
            <pc:sldMk cId="3505199832" sldId="1940"/>
            <ac:picMk id="3" creationId="{12F11797-F18B-9AD7-EB72-79D7DA4CFDAD}"/>
          </ac:picMkLst>
        </pc:picChg>
        <pc:picChg chg="del">
          <ac:chgData name="Carike Botha" userId="e58bfbca-cd1c-4393-8739-94581b1060c7" providerId="ADAL" clId="{3BD12B51-DF8D-47F1-A944-7CAAAD518B6A}" dt="2023-08-18T21:47:43.295" v="58" actId="478"/>
          <ac:picMkLst>
            <pc:docMk/>
            <pc:sldMk cId="3505199832" sldId="1940"/>
            <ac:picMk id="6" creationId="{1DD86BD0-E101-ECEA-6AB2-2E589E2AC30A}"/>
          </ac:picMkLst>
        </pc:picChg>
        <pc:picChg chg="add mod">
          <ac:chgData name="Carike Botha" userId="e58bfbca-cd1c-4393-8739-94581b1060c7" providerId="ADAL" clId="{3BD12B51-DF8D-47F1-A944-7CAAAD518B6A}" dt="2023-08-18T21:53:05.930" v="86" actId="1076"/>
          <ac:picMkLst>
            <pc:docMk/>
            <pc:sldMk cId="3505199832" sldId="1940"/>
            <ac:picMk id="7" creationId="{9242A4F0-3504-713C-B03E-DE1ADB9366BD}"/>
          </ac:picMkLst>
        </pc:picChg>
      </pc:sldChg>
      <pc:sldChg chg="addSp delSp modSp mod setBg">
        <pc:chgData name="Carike Botha" userId="e58bfbca-cd1c-4393-8739-94581b1060c7" providerId="ADAL" clId="{3BD12B51-DF8D-47F1-A944-7CAAAD518B6A}" dt="2023-08-18T21:51:35.983" v="76" actId="1076"/>
        <pc:sldMkLst>
          <pc:docMk/>
          <pc:sldMk cId="195795007" sldId="1951"/>
        </pc:sldMkLst>
        <pc:spChg chg="mod">
          <ac:chgData name="Carike Botha" userId="e58bfbca-cd1c-4393-8739-94581b1060c7" providerId="ADAL" clId="{3BD12B51-DF8D-47F1-A944-7CAAAD518B6A}" dt="2023-08-18T21:50:26.995" v="70" actId="26606"/>
          <ac:spMkLst>
            <pc:docMk/>
            <pc:sldMk cId="195795007" sldId="1951"/>
            <ac:spMk id="4" creationId="{619E9CFE-1820-51D6-3F5B-5FD2FCD3B736}"/>
          </ac:spMkLst>
        </pc:spChg>
        <pc:spChg chg="add del">
          <ac:chgData name="Carike Botha" userId="e58bfbca-cd1c-4393-8739-94581b1060c7" providerId="ADAL" clId="{3BD12B51-DF8D-47F1-A944-7CAAAD518B6A}" dt="2023-08-18T21:50:32.157" v="71" actId="478"/>
          <ac:spMkLst>
            <pc:docMk/>
            <pc:sldMk cId="195795007" sldId="1951"/>
            <ac:spMk id="9" creationId="{FCAD09E8-8FC3-319E-E4E5-0CD61BD0C727}"/>
          </ac:spMkLst>
        </pc:spChg>
        <pc:picChg chg="add mod">
          <ac:chgData name="Carike Botha" userId="e58bfbca-cd1c-4393-8739-94581b1060c7" providerId="ADAL" clId="{3BD12B51-DF8D-47F1-A944-7CAAAD518B6A}" dt="2023-08-18T21:51:31.804" v="75" actId="1076"/>
          <ac:picMkLst>
            <pc:docMk/>
            <pc:sldMk cId="195795007" sldId="1951"/>
            <ac:picMk id="3" creationId="{02303D36-398D-573C-F9EE-CCCB23BD9084}"/>
          </ac:picMkLst>
        </pc:picChg>
        <pc:picChg chg="del">
          <ac:chgData name="Carike Botha" userId="e58bfbca-cd1c-4393-8739-94581b1060c7" providerId="ADAL" clId="{3BD12B51-DF8D-47F1-A944-7CAAAD518B6A}" dt="2023-08-18T21:50:00.299" v="65" actId="478"/>
          <ac:picMkLst>
            <pc:docMk/>
            <pc:sldMk cId="195795007" sldId="1951"/>
            <ac:picMk id="6" creationId="{F0EBA20C-5D58-3D02-6FEF-C2F7969E270C}"/>
          </ac:picMkLst>
        </pc:picChg>
        <pc:picChg chg="add mod">
          <ac:chgData name="Carike Botha" userId="e58bfbca-cd1c-4393-8739-94581b1060c7" providerId="ADAL" clId="{3BD12B51-DF8D-47F1-A944-7CAAAD518B6A}" dt="2023-08-18T21:51:35.983" v="76" actId="1076"/>
          <ac:picMkLst>
            <pc:docMk/>
            <pc:sldMk cId="195795007" sldId="1951"/>
            <ac:picMk id="7" creationId="{1B6042B8-D012-4375-8B21-9875CCCD5F5D}"/>
          </ac:picMkLst>
        </pc:picChg>
      </pc:sldChg>
      <pc:sldChg chg="addSp delSp modSp mod">
        <pc:chgData name="Carike Botha" userId="e58bfbca-cd1c-4393-8739-94581b1060c7" providerId="ADAL" clId="{3BD12B51-DF8D-47F1-A944-7CAAAD518B6A}" dt="2023-08-18T21:52:48.110" v="80" actId="1076"/>
        <pc:sldMkLst>
          <pc:docMk/>
          <pc:sldMk cId="42140481" sldId="1958"/>
        </pc:sldMkLst>
        <pc:picChg chg="add mod">
          <ac:chgData name="Carike Botha" userId="e58bfbca-cd1c-4393-8739-94581b1060c7" providerId="ADAL" clId="{3BD12B51-DF8D-47F1-A944-7CAAAD518B6A}" dt="2023-08-18T21:52:48.110" v="80" actId="1076"/>
          <ac:picMkLst>
            <pc:docMk/>
            <pc:sldMk cId="42140481" sldId="1958"/>
            <ac:picMk id="3" creationId="{11DCB75E-6ED1-2EF5-EA17-332EACC74F39}"/>
          </ac:picMkLst>
        </pc:picChg>
        <pc:picChg chg="del">
          <ac:chgData name="Carike Botha" userId="e58bfbca-cd1c-4393-8739-94581b1060c7" providerId="ADAL" clId="{3BD12B51-DF8D-47F1-A944-7CAAAD518B6A}" dt="2023-08-18T21:52:39.188" v="77" actId="478"/>
          <ac:picMkLst>
            <pc:docMk/>
            <pc:sldMk cId="42140481" sldId="1958"/>
            <ac:picMk id="12" creationId="{CAA4AD11-9D6B-0984-5262-FBE016526767}"/>
          </ac:picMkLst>
        </pc:picChg>
      </pc:sldChg>
      <pc:sldChg chg="add del">
        <pc:chgData name="Carike Botha" userId="e58bfbca-cd1c-4393-8739-94581b1060c7" providerId="ADAL" clId="{3BD12B51-DF8D-47F1-A944-7CAAAD518B6A}" dt="2023-08-18T21:50:03.682" v="67"/>
        <pc:sldMkLst>
          <pc:docMk/>
          <pc:sldMk cId="611270593" sldId="1959"/>
        </pc:sldMkLst>
      </pc:sldChg>
      <pc:sldChg chg="del">
        <pc:chgData name="Carike Botha" userId="e58bfbca-cd1c-4393-8739-94581b1060c7" providerId="ADAL" clId="{3BD12B51-DF8D-47F1-A944-7CAAAD518B6A}" dt="2023-08-18T21:49:33.481" v="64" actId="47"/>
        <pc:sldMkLst>
          <pc:docMk/>
          <pc:sldMk cId="2082352101" sldId="1959"/>
        </pc:sldMkLst>
      </pc:sldChg>
    </pc:docChg>
  </pc:docChgLst>
  <pc:docChgLst>
    <pc:chgData name="Carike Botha" userId="e58bfbca-cd1c-4393-8739-94581b1060c7" providerId="ADAL" clId="{A26D8C98-4C2C-472D-8B5D-178AE40FCA13}"/>
    <pc:docChg chg="undo custSel addSld delSld modSld">
      <pc:chgData name="Carike Botha" userId="e58bfbca-cd1c-4393-8739-94581b1060c7" providerId="ADAL" clId="{A26D8C98-4C2C-472D-8B5D-178AE40FCA13}" dt="2023-09-29T18:08:39.169" v="189" actId="2696"/>
      <pc:docMkLst>
        <pc:docMk/>
      </pc:docMkLst>
      <pc:sldChg chg="del">
        <pc:chgData name="Carike Botha" userId="e58bfbca-cd1c-4393-8739-94581b1060c7" providerId="ADAL" clId="{A26D8C98-4C2C-472D-8B5D-178AE40FCA13}" dt="2023-09-29T11:26:45.351" v="0" actId="47"/>
        <pc:sldMkLst>
          <pc:docMk/>
          <pc:sldMk cId="309472464" sldId="256"/>
        </pc:sldMkLst>
      </pc:sldChg>
      <pc:sldChg chg="add del setBg">
        <pc:chgData name="Carike Botha" userId="e58bfbca-cd1c-4393-8739-94581b1060c7" providerId="ADAL" clId="{A26D8C98-4C2C-472D-8B5D-178AE40FCA13}" dt="2023-09-29T18:08:39.169" v="189" actId="2696"/>
        <pc:sldMkLst>
          <pc:docMk/>
          <pc:sldMk cId="3475374398" sldId="256"/>
        </pc:sldMkLst>
      </pc:sldChg>
      <pc:sldChg chg="addSp delSp modSp mod">
        <pc:chgData name="Carike Botha" userId="e58bfbca-cd1c-4393-8739-94581b1060c7" providerId="ADAL" clId="{A26D8C98-4C2C-472D-8B5D-178AE40FCA13}" dt="2023-09-29T17:51:56.002" v="96" actId="1076"/>
        <pc:sldMkLst>
          <pc:docMk/>
          <pc:sldMk cId="2159875524" sldId="1938"/>
        </pc:sldMkLst>
        <pc:spChg chg="add del">
          <ac:chgData name="Carike Botha" userId="e58bfbca-cd1c-4393-8739-94581b1060c7" providerId="ADAL" clId="{A26D8C98-4C2C-472D-8B5D-178AE40FCA13}" dt="2023-09-29T14:19:09.187" v="24" actId="22"/>
          <ac:spMkLst>
            <pc:docMk/>
            <pc:sldMk cId="2159875524" sldId="1938"/>
            <ac:spMk id="5" creationId="{C234480A-E4DC-E655-C560-1AF42BE5D3BA}"/>
          </ac:spMkLst>
        </pc:spChg>
        <pc:picChg chg="add mod">
          <ac:chgData name="Carike Botha" userId="e58bfbca-cd1c-4393-8739-94581b1060c7" providerId="ADAL" clId="{A26D8C98-4C2C-472D-8B5D-178AE40FCA13}" dt="2023-09-29T17:51:56.002" v="96" actId="1076"/>
          <ac:picMkLst>
            <pc:docMk/>
            <pc:sldMk cId="2159875524" sldId="1938"/>
            <ac:picMk id="5" creationId="{8E5C0E7E-EF0A-5C70-9A62-AB32D1910AB4}"/>
          </ac:picMkLst>
        </pc:picChg>
        <pc:picChg chg="add del mod">
          <ac:chgData name="Carike Botha" userId="e58bfbca-cd1c-4393-8739-94581b1060c7" providerId="ADAL" clId="{A26D8C98-4C2C-472D-8B5D-178AE40FCA13}" dt="2023-09-29T14:23:33.806" v="49" actId="478"/>
          <ac:picMkLst>
            <pc:docMk/>
            <pc:sldMk cId="2159875524" sldId="1938"/>
            <ac:picMk id="9" creationId="{AAB16A6A-7BCF-A819-85EA-762BC5B7D397}"/>
          </ac:picMkLst>
        </pc:picChg>
        <pc:picChg chg="del">
          <ac:chgData name="Carike Botha" userId="e58bfbca-cd1c-4393-8739-94581b1060c7" providerId="ADAL" clId="{A26D8C98-4C2C-472D-8B5D-178AE40FCA13}" dt="2023-09-29T14:18:37.996" v="22" actId="478"/>
          <ac:picMkLst>
            <pc:docMk/>
            <pc:sldMk cId="2159875524" sldId="1938"/>
            <ac:picMk id="11" creationId="{B16D4DC1-BF13-4D8A-3545-04FC768F5FED}"/>
          </ac:picMkLst>
        </pc:picChg>
        <pc:picChg chg="add mod">
          <ac:chgData name="Carike Botha" userId="e58bfbca-cd1c-4393-8739-94581b1060c7" providerId="ADAL" clId="{A26D8C98-4C2C-472D-8B5D-178AE40FCA13}" dt="2023-09-29T14:24:06.009" v="52" actId="1076"/>
          <ac:picMkLst>
            <pc:docMk/>
            <pc:sldMk cId="2159875524" sldId="1938"/>
            <ac:picMk id="12" creationId="{C046FB8B-A500-2A5D-E60E-2F062F02C56B}"/>
          </ac:picMkLst>
        </pc:picChg>
        <pc:picChg chg="add del mod">
          <ac:chgData name="Carike Botha" userId="e58bfbca-cd1c-4393-8739-94581b1060c7" providerId="ADAL" clId="{A26D8C98-4C2C-472D-8B5D-178AE40FCA13}" dt="2023-09-29T17:49:35.737" v="93" actId="478"/>
          <ac:picMkLst>
            <pc:docMk/>
            <pc:sldMk cId="2159875524" sldId="1938"/>
            <ac:picMk id="14" creationId="{59A329FA-72EF-3799-B9FF-9C7502A7E855}"/>
          </ac:picMkLst>
        </pc:picChg>
      </pc:sldChg>
      <pc:sldChg chg="addSp delSp modSp mod">
        <pc:chgData name="Carike Botha" userId="e58bfbca-cd1c-4393-8739-94581b1060c7" providerId="ADAL" clId="{A26D8C98-4C2C-472D-8B5D-178AE40FCA13}" dt="2023-09-29T18:07:20.439" v="185" actId="207"/>
        <pc:sldMkLst>
          <pc:docMk/>
          <pc:sldMk cId="3505199832" sldId="1940"/>
        </pc:sldMkLst>
        <pc:spChg chg="mod">
          <ac:chgData name="Carike Botha" userId="e58bfbca-cd1c-4393-8739-94581b1060c7" providerId="ADAL" clId="{A26D8C98-4C2C-472D-8B5D-178AE40FCA13}" dt="2023-09-29T18:07:20.439" v="185" actId="207"/>
          <ac:spMkLst>
            <pc:docMk/>
            <pc:sldMk cId="3505199832" sldId="1940"/>
            <ac:spMk id="4" creationId="{619E9CFE-1820-51D6-3F5B-5FD2FCD3B736}"/>
          </ac:spMkLst>
        </pc:spChg>
        <pc:spChg chg="mod">
          <ac:chgData name="Carike Botha" userId="e58bfbca-cd1c-4393-8739-94581b1060c7" providerId="ADAL" clId="{A26D8C98-4C2C-472D-8B5D-178AE40FCA13}" dt="2023-09-29T12:10:48.984" v="15" actId="20577"/>
          <ac:spMkLst>
            <pc:docMk/>
            <pc:sldMk cId="3505199832" sldId="1940"/>
            <ac:spMk id="18" creationId="{57D62F16-F75C-6B98-2080-BECC2DE82C16}"/>
          </ac:spMkLst>
        </pc:spChg>
        <pc:picChg chg="add mod">
          <ac:chgData name="Carike Botha" userId="e58bfbca-cd1c-4393-8739-94581b1060c7" providerId="ADAL" clId="{A26D8C98-4C2C-472D-8B5D-178AE40FCA13}" dt="2023-09-29T17:48:44.030" v="92" actId="1076"/>
          <ac:picMkLst>
            <pc:docMk/>
            <pc:sldMk cId="3505199832" sldId="1940"/>
            <ac:picMk id="3" creationId="{50A6319C-5235-44A9-9318-985FFEE57EC3}"/>
          </ac:picMkLst>
        </pc:picChg>
        <pc:picChg chg="add del mod">
          <ac:chgData name="Carike Botha" userId="e58bfbca-cd1c-4393-8739-94581b1060c7" providerId="ADAL" clId="{A26D8C98-4C2C-472D-8B5D-178AE40FCA13}" dt="2023-09-29T14:32:27.116" v="56" actId="478"/>
          <ac:picMkLst>
            <pc:docMk/>
            <pc:sldMk cId="3505199832" sldId="1940"/>
            <ac:picMk id="3" creationId="{85C095B5-21C0-C3FD-11EF-E7BE8CF14C59}"/>
          </ac:picMkLst>
        </pc:picChg>
        <pc:picChg chg="del">
          <ac:chgData name="Carike Botha" userId="e58bfbca-cd1c-4393-8739-94581b1060c7" providerId="ADAL" clId="{A26D8C98-4C2C-472D-8B5D-178AE40FCA13}" dt="2023-09-29T18:00:43.123" v="120"/>
          <ac:picMkLst>
            <pc:docMk/>
            <pc:sldMk cId="3505199832" sldId="1940"/>
            <ac:picMk id="5" creationId="{80E2A388-E468-08B0-0A25-EC65F453EC93}"/>
          </ac:picMkLst>
        </pc:picChg>
        <pc:picChg chg="add del mod">
          <ac:chgData name="Carike Botha" userId="e58bfbca-cd1c-4393-8739-94581b1060c7" providerId="ADAL" clId="{A26D8C98-4C2C-472D-8B5D-178AE40FCA13}" dt="2023-09-29T17:48:32.336" v="89" actId="478"/>
          <ac:picMkLst>
            <pc:docMk/>
            <pc:sldMk cId="3505199832" sldId="1940"/>
            <ac:picMk id="6" creationId="{AC3F06C3-CB86-DA9E-DB4A-6EEB427DCCCF}"/>
          </ac:picMkLst>
        </pc:picChg>
        <pc:picChg chg="del">
          <ac:chgData name="Carike Botha" userId="e58bfbca-cd1c-4393-8739-94581b1060c7" providerId="ADAL" clId="{A26D8C98-4C2C-472D-8B5D-178AE40FCA13}" dt="2023-09-29T14:18:12.581" v="16" actId="478"/>
          <ac:picMkLst>
            <pc:docMk/>
            <pc:sldMk cId="3505199832" sldId="1940"/>
            <ac:picMk id="7" creationId="{9242A4F0-3504-713C-B03E-DE1ADB9366BD}"/>
          </ac:picMkLst>
        </pc:picChg>
        <pc:picChg chg="add del mod">
          <ac:chgData name="Carike Botha" userId="e58bfbca-cd1c-4393-8739-94581b1060c7" providerId="ADAL" clId="{A26D8C98-4C2C-472D-8B5D-178AE40FCA13}" dt="2023-09-29T14:34:25.466" v="78" actId="478"/>
          <ac:picMkLst>
            <pc:docMk/>
            <pc:sldMk cId="3505199832" sldId="1940"/>
            <ac:picMk id="9" creationId="{DA2A30A7-7A7F-B450-F56A-2E6BA7317D7A}"/>
          </ac:picMkLst>
        </pc:picChg>
      </pc:sldChg>
      <pc:sldChg chg="addSp delSp modSp mod">
        <pc:chgData name="Carike Botha" userId="e58bfbca-cd1c-4393-8739-94581b1060c7" providerId="ADAL" clId="{A26D8C98-4C2C-472D-8B5D-178AE40FCA13}" dt="2023-09-29T17:58:49.810" v="119" actId="1076"/>
        <pc:sldMkLst>
          <pc:docMk/>
          <pc:sldMk cId="195795007" sldId="1951"/>
        </pc:sldMkLst>
        <pc:picChg chg="del">
          <ac:chgData name="Carike Botha" userId="e58bfbca-cd1c-4393-8739-94581b1060c7" providerId="ADAL" clId="{A26D8C98-4C2C-472D-8B5D-178AE40FCA13}" dt="2023-09-29T14:19:53.143" v="29" actId="478"/>
          <ac:picMkLst>
            <pc:docMk/>
            <pc:sldMk cId="195795007" sldId="1951"/>
            <ac:picMk id="3" creationId="{02303D36-398D-573C-F9EE-CCCB23BD9084}"/>
          </ac:picMkLst>
        </pc:picChg>
        <pc:picChg chg="add mod">
          <ac:chgData name="Carike Botha" userId="e58bfbca-cd1c-4393-8739-94581b1060c7" providerId="ADAL" clId="{A26D8C98-4C2C-472D-8B5D-178AE40FCA13}" dt="2023-09-29T17:58:41.087" v="117" actId="1076"/>
          <ac:picMkLst>
            <pc:docMk/>
            <pc:sldMk cId="195795007" sldId="1951"/>
            <ac:picMk id="3" creationId="{47AD2BFB-9F84-4432-3598-5A85093BE7B3}"/>
          </ac:picMkLst>
        </pc:picChg>
        <pc:picChg chg="add del mod">
          <ac:chgData name="Carike Botha" userId="e58bfbca-cd1c-4393-8739-94581b1060c7" providerId="ADAL" clId="{A26D8C98-4C2C-472D-8B5D-178AE40FCA13}" dt="2023-09-29T17:52:08.072" v="97" actId="478"/>
          <ac:picMkLst>
            <pc:docMk/>
            <pc:sldMk cId="195795007" sldId="1951"/>
            <ac:picMk id="5" creationId="{C8BB6C48-7E37-FEEE-22F9-740412CB4FDC}"/>
          </ac:picMkLst>
        </pc:picChg>
        <pc:picChg chg="del">
          <ac:chgData name="Carike Botha" userId="e58bfbca-cd1c-4393-8739-94581b1060c7" providerId="ADAL" clId="{A26D8C98-4C2C-472D-8B5D-178AE40FCA13}" dt="2023-09-29T14:19:54.320" v="30" actId="478"/>
          <ac:picMkLst>
            <pc:docMk/>
            <pc:sldMk cId="195795007" sldId="1951"/>
            <ac:picMk id="7" creationId="{1B6042B8-D012-4375-8B21-9875CCCD5F5D}"/>
          </ac:picMkLst>
        </pc:picChg>
        <pc:picChg chg="add mod ord">
          <ac:chgData name="Carike Botha" userId="e58bfbca-cd1c-4393-8739-94581b1060c7" providerId="ADAL" clId="{A26D8C98-4C2C-472D-8B5D-178AE40FCA13}" dt="2023-09-29T17:58:49.810" v="119" actId="1076"/>
          <ac:picMkLst>
            <pc:docMk/>
            <pc:sldMk cId="195795007" sldId="1951"/>
            <ac:picMk id="7" creationId="{54C5E252-7518-DEE6-1876-8615A14A3423}"/>
          </ac:picMkLst>
        </pc:picChg>
        <pc:picChg chg="add del mod">
          <ac:chgData name="Carike Botha" userId="e58bfbca-cd1c-4393-8739-94581b1060c7" providerId="ADAL" clId="{A26D8C98-4C2C-472D-8B5D-178AE40FCA13}" dt="2023-09-29T17:53:12.685" v="106" actId="478"/>
          <ac:picMkLst>
            <pc:docMk/>
            <pc:sldMk cId="195795007" sldId="1951"/>
            <ac:picMk id="8" creationId="{3E596509-2604-2258-FA4F-2E548FC0041D}"/>
          </ac:picMkLst>
        </pc:picChg>
      </pc:sldChg>
      <pc:sldChg chg="addSp delSp modSp mod">
        <pc:chgData name="Carike Botha" userId="e58bfbca-cd1c-4393-8739-94581b1060c7" providerId="ADAL" clId="{A26D8C98-4C2C-472D-8B5D-178AE40FCA13}" dt="2023-09-29T14:23:25.491" v="48" actId="1076"/>
        <pc:sldMkLst>
          <pc:docMk/>
          <pc:sldMk cId="42140481" sldId="1958"/>
        </pc:sldMkLst>
        <pc:picChg chg="del">
          <ac:chgData name="Carike Botha" userId="e58bfbca-cd1c-4393-8739-94581b1060c7" providerId="ADAL" clId="{A26D8C98-4C2C-472D-8B5D-178AE40FCA13}" dt="2023-09-29T14:20:55.052" v="39" actId="478"/>
          <ac:picMkLst>
            <pc:docMk/>
            <pc:sldMk cId="42140481" sldId="1958"/>
            <ac:picMk id="3" creationId="{11DCB75E-6ED1-2EF5-EA17-332EACC74F39}"/>
          </ac:picMkLst>
        </pc:picChg>
        <pc:picChg chg="add del mod">
          <ac:chgData name="Carike Botha" userId="e58bfbca-cd1c-4393-8739-94581b1060c7" providerId="ADAL" clId="{A26D8C98-4C2C-472D-8B5D-178AE40FCA13}" dt="2023-09-29T14:21:46.008" v="43" actId="478"/>
          <ac:picMkLst>
            <pc:docMk/>
            <pc:sldMk cId="42140481" sldId="1958"/>
            <ac:picMk id="5" creationId="{57E42EB0-2801-920A-143A-82774540BFB4}"/>
          </ac:picMkLst>
        </pc:picChg>
        <pc:picChg chg="add mod">
          <ac:chgData name="Carike Botha" userId="e58bfbca-cd1c-4393-8739-94581b1060c7" providerId="ADAL" clId="{A26D8C98-4C2C-472D-8B5D-178AE40FCA13}" dt="2023-09-29T14:23:25.491" v="48" actId="1076"/>
          <ac:picMkLst>
            <pc:docMk/>
            <pc:sldMk cId="42140481" sldId="1958"/>
            <ac:picMk id="7" creationId="{0D558DEC-D755-9433-890D-18A1524E444A}"/>
          </ac:picMkLst>
        </pc:picChg>
      </pc:sldChg>
      <pc:sldChg chg="addSp delSp modSp new mod">
        <pc:chgData name="Carike Botha" userId="e58bfbca-cd1c-4393-8739-94581b1060c7" providerId="ADAL" clId="{A26D8C98-4C2C-472D-8B5D-178AE40FCA13}" dt="2023-09-29T18:07:59.454" v="188" actId="1076"/>
        <pc:sldMkLst>
          <pc:docMk/>
          <pc:sldMk cId="220116199" sldId="1959"/>
        </pc:sldMkLst>
        <pc:spChg chg="add del mod">
          <ac:chgData name="Carike Botha" userId="e58bfbca-cd1c-4393-8739-94581b1060c7" providerId="ADAL" clId="{A26D8C98-4C2C-472D-8B5D-178AE40FCA13}" dt="2023-09-29T18:01:44.396" v="126"/>
          <ac:spMkLst>
            <pc:docMk/>
            <pc:sldMk cId="220116199" sldId="1959"/>
            <ac:spMk id="3" creationId="{545CCAA6-56F2-4130-F0EF-3ABDE9F9BA9C}"/>
          </ac:spMkLst>
        </pc:spChg>
        <pc:spChg chg="add del mod">
          <ac:chgData name="Carike Botha" userId="e58bfbca-cd1c-4393-8739-94581b1060c7" providerId="ADAL" clId="{A26D8C98-4C2C-472D-8B5D-178AE40FCA13}" dt="2023-09-29T18:02:27.379" v="129" actId="478"/>
          <ac:spMkLst>
            <pc:docMk/>
            <pc:sldMk cId="220116199" sldId="1959"/>
            <ac:spMk id="4" creationId="{049601EF-6AAC-3964-C890-05CD36798EAA}"/>
          </ac:spMkLst>
        </pc:spChg>
        <pc:spChg chg="add mod">
          <ac:chgData name="Carike Botha" userId="e58bfbca-cd1c-4393-8739-94581b1060c7" providerId="ADAL" clId="{A26D8C98-4C2C-472D-8B5D-178AE40FCA13}" dt="2023-09-29T18:07:59.454" v="188" actId="1076"/>
          <ac:spMkLst>
            <pc:docMk/>
            <pc:sldMk cId="220116199" sldId="1959"/>
            <ac:spMk id="8" creationId="{BB5639A1-E9A1-F755-1826-21AA8AD807FD}"/>
          </ac:spMkLst>
        </pc:spChg>
        <pc:picChg chg="add mod">
          <ac:chgData name="Carike Botha" userId="e58bfbca-cd1c-4393-8739-94581b1060c7" providerId="ADAL" clId="{A26D8C98-4C2C-472D-8B5D-178AE40FCA13}" dt="2023-09-29T18:01:21.870" v="124" actId="1076"/>
          <ac:picMkLst>
            <pc:docMk/>
            <pc:sldMk cId="220116199" sldId="1959"/>
            <ac:picMk id="2" creationId="{60A072A7-0062-13D5-5188-20C8603FC200}"/>
          </ac:picMkLst>
        </pc:picChg>
        <pc:picChg chg="add mod">
          <ac:chgData name="Carike Botha" userId="e58bfbca-cd1c-4393-8739-94581b1060c7" providerId="ADAL" clId="{A26D8C98-4C2C-472D-8B5D-178AE40FCA13}" dt="2023-09-29T18:05:12.637" v="153" actId="1076"/>
          <ac:picMkLst>
            <pc:docMk/>
            <pc:sldMk cId="220116199" sldId="1959"/>
            <ac:picMk id="5" creationId="{C445A124-4648-5E68-2A77-A27E933BC7AE}"/>
          </ac:picMkLst>
        </pc:picChg>
        <pc:picChg chg="add mod">
          <ac:chgData name="Carike Botha" userId="e58bfbca-cd1c-4393-8739-94581b1060c7" providerId="ADAL" clId="{A26D8C98-4C2C-472D-8B5D-178AE40FCA13}" dt="2023-09-29T18:05:47.115" v="155" actId="1076"/>
          <ac:picMkLst>
            <pc:docMk/>
            <pc:sldMk cId="220116199" sldId="1959"/>
            <ac:picMk id="6" creationId="{094071F8-360B-D16A-9C19-E8781D7B2A13}"/>
          </ac:picMkLst>
        </pc:picChg>
        <pc:picChg chg="add mod">
          <ac:chgData name="Carike Botha" userId="e58bfbca-cd1c-4393-8739-94581b1060c7" providerId="ADAL" clId="{A26D8C98-4C2C-472D-8B5D-178AE40FCA13}" dt="2023-09-29T18:05:16.576" v="154" actId="1076"/>
          <ac:picMkLst>
            <pc:docMk/>
            <pc:sldMk cId="220116199" sldId="1959"/>
            <ac:picMk id="7" creationId="{E3855047-C901-440B-7E35-80590125D931}"/>
          </ac:picMkLst>
        </pc:picChg>
      </pc:sldChg>
      <pc:sldMasterChg chg="delSldLayout">
        <pc:chgData name="Carike Botha" userId="e58bfbca-cd1c-4393-8739-94581b1060c7" providerId="ADAL" clId="{A26D8C98-4C2C-472D-8B5D-178AE40FCA13}" dt="2023-09-29T18:08:39.169" v="189" actId="2696"/>
        <pc:sldMasterMkLst>
          <pc:docMk/>
          <pc:sldMasterMk cId="2240362562" sldId="2147483662"/>
        </pc:sldMasterMkLst>
        <pc:sldLayoutChg chg="del">
          <pc:chgData name="Carike Botha" userId="e58bfbca-cd1c-4393-8739-94581b1060c7" providerId="ADAL" clId="{A26D8C98-4C2C-472D-8B5D-178AE40FCA13}" dt="2023-09-29T11:26:45.351" v="0" actId="47"/>
          <pc:sldLayoutMkLst>
            <pc:docMk/>
            <pc:sldMasterMk cId="2240362562" sldId="2147483662"/>
            <pc:sldLayoutMk cId="2258137630" sldId="2147483689"/>
          </pc:sldLayoutMkLst>
        </pc:sldLayoutChg>
        <pc:sldLayoutChg chg="del">
          <pc:chgData name="Carike Botha" userId="e58bfbca-cd1c-4393-8739-94581b1060c7" providerId="ADAL" clId="{A26D8C98-4C2C-472D-8B5D-178AE40FCA13}" dt="2023-09-29T18:08:39.169" v="189" actId="2696"/>
          <pc:sldLayoutMkLst>
            <pc:docMk/>
            <pc:sldMasterMk cId="2240362562" sldId="2147483662"/>
            <pc:sldLayoutMk cId="2692343747" sldId="2147483689"/>
          </pc:sldLayoutMkLst>
        </pc:sldLayoutChg>
      </pc:sldMasterChg>
    </pc:docChg>
  </pc:docChgLst>
  <pc:docChgLst>
    <pc:chgData name="Carike Botha" userId="e58bfbca-cd1c-4393-8739-94581b1060c7" providerId="ADAL" clId="{CD1CE751-A89A-4016-9299-AA17594D062C}"/>
    <pc:docChg chg="undo custSel modSld sldOrd">
      <pc:chgData name="Carike Botha" userId="e58bfbca-cd1c-4393-8739-94581b1060c7" providerId="ADAL" clId="{CD1CE751-A89A-4016-9299-AA17594D062C}" dt="2023-07-11T14:08:29.276" v="98" actId="1076"/>
      <pc:docMkLst>
        <pc:docMk/>
      </pc:docMkLst>
      <pc:sldChg chg="addSp delSp modSp mod">
        <pc:chgData name="Carike Botha" userId="e58bfbca-cd1c-4393-8739-94581b1060c7" providerId="ADAL" clId="{CD1CE751-A89A-4016-9299-AA17594D062C}" dt="2023-07-11T08:55:57.128" v="70" actId="1076"/>
        <pc:sldMkLst>
          <pc:docMk/>
          <pc:sldMk cId="2159875524" sldId="1938"/>
        </pc:sldMkLst>
        <pc:picChg chg="add mod">
          <ac:chgData name="Carike Botha" userId="e58bfbca-cd1c-4393-8739-94581b1060c7" providerId="ADAL" clId="{CD1CE751-A89A-4016-9299-AA17594D062C}" dt="2023-07-11T08:55:57.128" v="70" actId="1076"/>
          <ac:picMkLst>
            <pc:docMk/>
            <pc:sldMk cId="2159875524" sldId="1938"/>
            <ac:picMk id="3" creationId="{B3698667-DB54-4CF9-7AF2-E49E3745F7E5}"/>
          </ac:picMkLst>
        </pc:picChg>
        <pc:picChg chg="del">
          <ac:chgData name="Carike Botha" userId="e58bfbca-cd1c-4393-8739-94581b1060c7" providerId="ADAL" clId="{CD1CE751-A89A-4016-9299-AA17594D062C}" dt="2023-07-11T08:55:30.662" v="64" actId="478"/>
          <ac:picMkLst>
            <pc:docMk/>
            <pc:sldMk cId="2159875524" sldId="1938"/>
            <ac:picMk id="8" creationId="{F3709311-BC86-9D2B-5CBF-46DE03287B6E}"/>
          </ac:picMkLst>
        </pc:picChg>
      </pc:sldChg>
      <pc:sldChg chg="addSp delSp modSp mod modNotesTx">
        <pc:chgData name="Carike Botha" userId="e58bfbca-cd1c-4393-8739-94581b1060c7" providerId="ADAL" clId="{CD1CE751-A89A-4016-9299-AA17594D062C}" dt="2023-07-11T08:51:48.383" v="47"/>
        <pc:sldMkLst>
          <pc:docMk/>
          <pc:sldMk cId="3505199832" sldId="1940"/>
        </pc:sldMkLst>
        <pc:picChg chg="add del mod">
          <ac:chgData name="Carike Botha" userId="e58bfbca-cd1c-4393-8739-94581b1060c7" providerId="ADAL" clId="{CD1CE751-A89A-4016-9299-AA17594D062C}" dt="2023-07-11T08:48:10.510" v="35" actId="478"/>
          <ac:picMkLst>
            <pc:docMk/>
            <pc:sldMk cId="3505199832" sldId="1940"/>
            <ac:picMk id="3" creationId="{2349C28A-A76C-8320-23CB-F2B8DBB0A464}"/>
          </ac:picMkLst>
        </pc:picChg>
        <pc:picChg chg="add mod">
          <ac:chgData name="Carike Botha" userId="e58bfbca-cd1c-4393-8739-94581b1060c7" providerId="ADAL" clId="{CD1CE751-A89A-4016-9299-AA17594D062C}" dt="2023-07-11T08:48:21.394" v="38" actId="1076"/>
          <ac:picMkLst>
            <pc:docMk/>
            <pc:sldMk cId="3505199832" sldId="1940"/>
            <ac:picMk id="6" creationId="{1DD86BD0-E101-ECEA-6AB2-2E589E2AC30A}"/>
          </ac:picMkLst>
        </pc:picChg>
        <pc:picChg chg="del">
          <ac:chgData name="Carike Botha" userId="e58bfbca-cd1c-4393-8739-94581b1060c7" providerId="ADAL" clId="{CD1CE751-A89A-4016-9299-AA17594D062C}" dt="2023-07-11T08:39:15.536" v="24" actId="478"/>
          <ac:picMkLst>
            <pc:docMk/>
            <pc:sldMk cId="3505199832" sldId="1940"/>
            <ac:picMk id="12" creationId="{CAA4AD11-9D6B-0984-5262-FBE016526767}"/>
          </ac:picMkLst>
        </pc:picChg>
      </pc:sldChg>
      <pc:sldChg chg="addSp delSp modSp mod ord">
        <pc:chgData name="Carike Botha" userId="e58bfbca-cd1c-4393-8739-94581b1060c7" providerId="ADAL" clId="{CD1CE751-A89A-4016-9299-AA17594D062C}" dt="2023-07-11T13:56:30.201" v="88" actId="1076"/>
        <pc:sldMkLst>
          <pc:docMk/>
          <pc:sldMk cId="3130618419" sldId="1945"/>
        </pc:sldMkLst>
        <pc:picChg chg="add mod">
          <ac:chgData name="Carike Botha" userId="e58bfbca-cd1c-4393-8739-94581b1060c7" providerId="ADAL" clId="{CD1CE751-A89A-4016-9299-AA17594D062C}" dt="2023-07-11T13:56:30.201" v="88" actId="1076"/>
          <ac:picMkLst>
            <pc:docMk/>
            <pc:sldMk cId="3130618419" sldId="1945"/>
            <ac:picMk id="3" creationId="{2E4C7554-F3B5-B39F-79D9-D92A52D0B981}"/>
          </ac:picMkLst>
        </pc:picChg>
        <pc:picChg chg="del">
          <ac:chgData name="Carike Botha" userId="e58bfbca-cd1c-4393-8739-94581b1060c7" providerId="ADAL" clId="{CD1CE751-A89A-4016-9299-AA17594D062C}" dt="2023-07-11T13:56:23.053" v="85" actId="478"/>
          <ac:picMkLst>
            <pc:docMk/>
            <pc:sldMk cId="3130618419" sldId="1945"/>
            <ac:picMk id="14" creationId="{F62FA463-B0BF-3BD4-5964-CCF6F52EA101}"/>
          </ac:picMkLst>
        </pc:picChg>
      </pc:sldChg>
      <pc:sldChg chg="addSp delSp modSp mod ord">
        <pc:chgData name="Carike Botha" userId="e58bfbca-cd1c-4393-8739-94581b1060c7" providerId="ADAL" clId="{CD1CE751-A89A-4016-9299-AA17594D062C}" dt="2023-07-11T14:08:29.276" v="98" actId="1076"/>
        <pc:sldMkLst>
          <pc:docMk/>
          <pc:sldMk cId="4028661017" sldId="1946"/>
        </pc:sldMkLst>
        <pc:picChg chg="add mod">
          <ac:chgData name="Carike Botha" userId="e58bfbca-cd1c-4393-8739-94581b1060c7" providerId="ADAL" clId="{CD1CE751-A89A-4016-9299-AA17594D062C}" dt="2023-07-11T14:08:29.276" v="98" actId="1076"/>
          <ac:picMkLst>
            <pc:docMk/>
            <pc:sldMk cId="4028661017" sldId="1946"/>
            <ac:picMk id="3" creationId="{55EDBF09-449E-E33D-094C-D5F821F0D31B}"/>
          </ac:picMkLst>
        </pc:picChg>
        <pc:picChg chg="mod">
          <ac:chgData name="Carike Botha" userId="e58bfbca-cd1c-4393-8739-94581b1060c7" providerId="ADAL" clId="{CD1CE751-A89A-4016-9299-AA17594D062C}" dt="2023-07-11T14:08:17.775" v="96" actId="1076"/>
          <ac:picMkLst>
            <pc:docMk/>
            <pc:sldMk cId="4028661017" sldId="1946"/>
            <ac:picMk id="10" creationId="{6447B3EB-9935-90F9-B494-1C8F21945D86}"/>
          </ac:picMkLst>
        </pc:picChg>
        <pc:picChg chg="del">
          <ac:chgData name="Carike Botha" userId="e58bfbca-cd1c-4393-8739-94581b1060c7" providerId="ADAL" clId="{CD1CE751-A89A-4016-9299-AA17594D062C}" dt="2023-07-11T14:07:30.240" v="89" actId="478"/>
          <ac:picMkLst>
            <pc:docMk/>
            <pc:sldMk cId="4028661017" sldId="1946"/>
            <ac:picMk id="14" creationId="{62959AC6-9465-093C-55F2-C6F315EF8714}"/>
          </ac:picMkLst>
        </pc:picChg>
      </pc:sldChg>
      <pc:sldChg chg="ord">
        <pc:chgData name="Carike Botha" userId="e58bfbca-cd1c-4393-8739-94581b1060c7" providerId="ADAL" clId="{CD1CE751-A89A-4016-9299-AA17594D062C}" dt="2023-07-11T08:15:43.096" v="7"/>
        <pc:sldMkLst>
          <pc:docMk/>
          <pc:sldMk cId="2037272643" sldId="1947"/>
        </pc:sldMkLst>
      </pc:sldChg>
      <pc:sldChg chg="addSp delSp modSp mod">
        <pc:chgData name="Carike Botha" userId="e58bfbca-cd1c-4393-8739-94581b1060c7" providerId="ADAL" clId="{CD1CE751-A89A-4016-9299-AA17594D062C}" dt="2023-07-11T08:57:25.673" v="74" actId="1076"/>
        <pc:sldMkLst>
          <pc:docMk/>
          <pc:sldMk cId="1604787952" sldId="1948"/>
        </pc:sldMkLst>
        <pc:picChg chg="add mod">
          <ac:chgData name="Carike Botha" userId="e58bfbca-cd1c-4393-8739-94581b1060c7" providerId="ADAL" clId="{CD1CE751-A89A-4016-9299-AA17594D062C}" dt="2023-07-11T08:57:25.673" v="74" actId="1076"/>
          <ac:picMkLst>
            <pc:docMk/>
            <pc:sldMk cId="1604787952" sldId="1948"/>
            <ac:picMk id="4" creationId="{5C512460-1AEC-43FA-86FD-8F59B54D1C0D}"/>
          </ac:picMkLst>
        </pc:picChg>
        <pc:picChg chg="del">
          <ac:chgData name="Carike Botha" userId="e58bfbca-cd1c-4393-8739-94581b1060c7" providerId="ADAL" clId="{CD1CE751-A89A-4016-9299-AA17594D062C}" dt="2023-07-11T08:57:16.038" v="71" actId="478"/>
          <ac:picMkLst>
            <pc:docMk/>
            <pc:sldMk cId="1604787952" sldId="1948"/>
            <ac:picMk id="17" creationId="{CDE8C6BC-06D6-5043-C6A5-1CF2764BC8D5}"/>
          </ac:picMkLst>
        </pc:picChg>
      </pc:sldChg>
      <pc:sldChg chg="addSp delSp modSp mod">
        <pc:chgData name="Carike Botha" userId="e58bfbca-cd1c-4393-8739-94581b1060c7" providerId="ADAL" clId="{CD1CE751-A89A-4016-9299-AA17594D062C}" dt="2023-07-11T13:51:49.894" v="84" actId="1076"/>
        <pc:sldMkLst>
          <pc:docMk/>
          <pc:sldMk cId="3814817107" sldId="1949"/>
        </pc:sldMkLst>
        <pc:picChg chg="add mod">
          <ac:chgData name="Carike Botha" userId="e58bfbca-cd1c-4393-8739-94581b1060c7" providerId="ADAL" clId="{CD1CE751-A89A-4016-9299-AA17594D062C}" dt="2023-07-11T13:51:49.894" v="84" actId="1076"/>
          <ac:picMkLst>
            <pc:docMk/>
            <pc:sldMk cId="3814817107" sldId="1949"/>
            <ac:picMk id="4" creationId="{E41AE4E0-9501-4AED-8BA7-0F9BAA7E815D}"/>
          </ac:picMkLst>
        </pc:picChg>
        <pc:picChg chg="del">
          <ac:chgData name="Carike Botha" userId="e58bfbca-cd1c-4393-8739-94581b1060c7" providerId="ADAL" clId="{CD1CE751-A89A-4016-9299-AA17594D062C}" dt="2023-07-11T13:51:35.232" v="79" actId="478"/>
          <ac:picMkLst>
            <pc:docMk/>
            <pc:sldMk cId="3814817107" sldId="1949"/>
            <ac:picMk id="8" creationId="{7880D12E-4BCC-91D8-10DE-50DD6C4ACDCB}"/>
          </ac:picMkLst>
        </pc:picChg>
      </pc:sldChg>
      <pc:sldChg chg="ord">
        <pc:chgData name="Carike Botha" userId="e58bfbca-cd1c-4393-8739-94581b1060c7" providerId="ADAL" clId="{CD1CE751-A89A-4016-9299-AA17594D062C}" dt="2023-07-11T08:17:57.031" v="23"/>
        <pc:sldMkLst>
          <pc:docMk/>
          <pc:sldMk cId="195795007" sldId="1951"/>
        </pc:sldMkLst>
      </pc:sldChg>
      <pc:sldChg chg="ord">
        <pc:chgData name="Carike Botha" userId="e58bfbca-cd1c-4393-8739-94581b1060c7" providerId="ADAL" clId="{CD1CE751-A89A-4016-9299-AA17594D062C}" dt="2023-07-11T08:17:51.761" v="21"/>
        <pc:sldMkLst>
          <pc:docMk/>
          <pc:sldMk cId="468954331" sldId="1952"/>
        </pc:sldMkLst>
      </pc:sldChg>
      <pc:sldChg chg="addSp delSp modSp mod ord">
        <pc:chgData name="Carike Botha" userId="e58bfbca-cd1c-4393-8739-94581b1060c7" providerId="ADAL" clId="{CD1CE751-A89A-4016-9299-AA17594D062C}" dt="2023-07-11T08:59:21.944" v="78" actId="1076"/>
        <pc:sldMkLst>
          <pc:docMk/>
          <pc:sldMk cId="1125433779" sldId="1953"/>
        </pc:sldMkLst>
        <pc:picChg chg="del">
          <ac:chgData name="Carike Botha" userId="e58bfbca-cd1c-4393-8739-94581b1060c7" providerId="ADAL" clId="{CD1CE751-A89A-4016-9299-AA17594D062C}" dt="2023-07-11T08:59:13.933" v="75" actId="478"/>
          <ac:picMkLst>
            <pc:docMk/>
            <pc:sldMk cId="1125433779" sldId="1953"/>
            <ac:picMk id="3" creationId="{72BE37C0-D621-E112-2F2A-0F132D478088}"/>
          </ac:picMkLst>
        </pc:picChg>
        <pc:picChg chg="add mod">
          <ac:chgData name="Carike Botha" userId="e58bfbca-cd1c-4393-8739-94581b1060c7" providerId="ADAL" clId="{CD1CE751-A89A-4016-9299-AA17594D062C}" dt="2023-07-11T08:59:21.944" v="78" actId="1076"/>
          <ac:picMkLst>
            <pc:docMk/>
            <pc:sldMk cId="1125433779" sldId="1953"/>
            <ac:picMk id="6" creationId="{824849A8-DAD0-B576-BDE2-A7D6E67C1EB5}"/>
          </ac:picMkLst>
        </pc:picChg>
      </pc:sldChg>
      <pc:sldChg chg="addSp delSp modSp mod ord modNotesTx">
        <pc:chgData name="Carike Botha" userId="e58bfbca-cd1c-4393-8739-94581b1060c7" providerId="ADAL" clId="{CD1CE751-A89A-4016-9299-AA17594D062C}" dt="2023-07-11T08:51:44.259" v="46"/>
        <pc:sldMkLst>
          <pc:docMk/>
          <pc:sldMk cId="3478133836" sldId="1954"/>
        </pc:sldMkLst>
        <pc:picChg chg="add mod">
          <ac:chgData name="Carike Botha" userId="e58bfbca-cd1c-4393-8739-94581b1060c7" providerId="ADAL" clId="{CD1CE751-A89A-4016-9299-AA17594D062C}" dt="2023-07-11T08:47:50.026" v="34" actId="1076"/>
          <ac:picMkLst>
            <pc:docMk/>
            <pc:sldMk cId="3478133836" sldId="1954"/>
            <ac:picMk id="3" creationId="{11A1EF14-EFCB-7831-86BA-AEF4FDA92FCA}"/>
          </ac:picMkLst>
        </pc:picChg>
        <pc:picChg chg="del">
          <ac:chgData name="Carike Botha" userId="e58bfbca-cd1c-4393-8739-94581b1060c7" providerId="ADAL" clId="{CD1CE751-A89A-4016-9299-AA17594D062C}" dt="2023-07-11T08:47:34.148" v="30" actId="478"/>
          <ac:picMkLst>
            <pc:docMk/>
            <pc:sldMk cId="3478133836" sldId="1954"/>
            <ac:picMk id="5" creationId="{9D414825-EE89-B625-C0F1-3FA186DCF91D}"/>
          </ac:picMkLst>
        </pc:picChg>
      </pc:sldChg>
      <pc:sldChg chg="addSp delSp modSp mod ord modNotesTx">
        <pc:chgData name="Carike Botha" userId="e58bfbca-cd1c-4393-8739-94581b1060c7" providerId="ADAL" clId="{CD1CE751-A89A-4016-9299-AA17594D062C}" dt="2023-07-11T08:51:36.985" v="45" actId="20577"/>
        <pc:sldMkLst>
          <pc:docMk/>
          <pc:sldMk cId="742682137" sldId="1955"/>
        </pc:sldMkLst>
        <pc:picChg chg="add mod">
          <ac:chgData name="Carike Botha" userId="e58bfbca-cd1c-4393-8739-94581b1060c7" providerId="ADAL" clId="{CD1CE751-A89A-4016-9299-AA17594D062C}" dt="2023-07-11T08:49:36.994" v="42" actId="1076"/>
          <ac:picMkLst>
            <pc:docMk/>
            <pc:sldMk cId="742682137" sldId="1955"/>
            <ac:picMk id="3" creationId="{EEB38599-5377-E262-6CCD-DFC48C60FE60}"/>
          </ac:picMkLst>
        </pc:picChg>
        <pc:picChg chg="del">
          <ac:chgData name="Carike Botha" userId="e58bfbca-cd1c-4393-8739-94581b1060c7" providerId="ADAL" clId="{CD1CE751-A89A-4016-9299-AA17594D062C}" dt="2023-07-11T08:49:30.168" v="39" actId="478"/>
          <ac:picMkLst>
            <pc:docMk/>
            <pc:sldMk cId="742682137" sldId="1955"/>
            <ac:picMk id="5" creationId="{905BBED8-CE4D-9342-5EFD-36FE29B3CD87}"/>
          </ac:picMkLst>
        </pc:picChg>
      </pc:sldChg>
      <pc:sldChg chg="addSp delSp modSp mod ord">
        <pc:chgData name="Carike Botha" userId="e58bfbca-cd1c-4393-8739-94581b1060c7" providerId="ADAL" clId="{CD1CE751-A89A-4016-9299-AA17594D062C}" dt="2023-07-11T08:53:00.666" v="56" actId="1076"/>
        <pc:sldMkLst>
          <pc:docMk/>
          <pc:sldMk cId="1519197370" sldId="1956"/>
        </pc:sldMkLst>
        <pc:picChg chg="add mod">
          <ac:chgData name="Carike Botha" userId="e58bfbca-cd1c-4393-8739-94581b1060c7" providerId="ADAL" clId="{CD1CE751-A89A-4016-9299-AA17594D062C}" dt="2023-07-11T08:53:00.666" v="56" actId="1076"/>
          <ac:picMkLst>
            <pc:docMk/>
            <pc:sldMk cId="1519197370" sldId="1956"/>
            <ac:picMk id="4" creationId="{CCE038C5-A857-CD83-F986-CA3EE600D07B}"/>
          </ac:picMkLst>
        </pc:picChg>
        <pc:picChg chg="del">
          <ac:chgData name="Carike Botha" userId="e58bfbca-cd1c-4393-8739-94581b1060c7" providerId="ADAL" clId="{CD1CE751-A89A-4016-9299-AA17594D062C}" dt="2023-07-11T08:52:21.128" v="48" actId="478"/>
          <ac:picMkLst>
            <pc:docMk/>
            <pc:sldMk cId="1519197370" sldId="1956"/>
            <ac:picMk id="6" creationId="{17F873ED-8A39-D5D4-9213-895EA666B0A8}"/>
          </ac:picMkLst>
        </pc:picChg>
      </pc:sldChg>
      <pc:sldChg chg="addSp delSp modSp mod ord">
        <pc:chgData name="Carike Botha" userId="e58bfbca-cd1c-4393-8739-94581b1060c7" providerId="ADAL" clId="{CD1CE751-A89A-4016-9299-AA17594D062C}" dt="2023-07-11T08:54:41.976" v="62" actId="1076"/>
        <pc:sldMkLst>
          <pc:docMk/>
          <pc:sldMk cId="509489785" sldId="1957"/>
        </pc:sldMkLst>
        <pc:picChg chg="add mod">
          <ac:chgData name="Carike Botha" userId="e58bfbca-cd1c-4393-8739-94581b1060c7" providerId="ADAL" clId="{CD1CE751-A89A-4016-9299-AA17594D062C}" dt="2023-07-11T08:54:41.976" v="62" actId="1076"/>
          <ac:picMkLst>
            <pc:docMk/>
            <pc:sldMk cId="509489785" sldId="1957"/>
            <ac:picMk id="4" creationId="{37F6BF8D-7DDA-1B75-DA1E-551418D0A3CE}"/>
          </ac:picMkLst>
        </pc:picChg>
        <pc:picChg chg="del">
          <ac:chgData name="Carike Botha" userId="e58bfbca-cd1c-4393-8739-94581b1060c7" providerId="ADAL" clId="{CD1CE751-A89A-4016-9299-AA17594D062C}" dt="2023-07-11T08:54:29.796" v="57" actId="478"/>
          <ac:picMkLst>
            <pc:docMk/>
            <pc:sldMk cId="509489785" sldId="1957"/>
            <ac:picMk id="7" creationId="{D0AF8525-CD87-0043-F40C-E33080E15A12}"/>
          </ac:picMkLst>
        </pc:picChg>
      </pc:sldChg>
    </pc:docChg>
  </pc:docChgLst>
</pc:chgInfo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15F59B-C668-4011-983E-F315D5C6132D}" type="datetimeFigureOut">
              <a:rPr lang="en-US" smtClean="0"/>
              <a:t>9/29/2023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8F99F9-2769-4C52-8EE2-7278119F0A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9259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ZA" dirty="0"/>
              <a:t>https://icons8.com/illustrations/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F99F9-2769-4C52-8EE2-7278119F0A16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9269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ZA" dirty="0"/>
              <a:t>https://www.figma.com/@zudrit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F99F9-2769-4C52-8EE2-7278119F0A16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21236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ZA" dirty="0"/>
              <a:t>https://www.figma.com/@zudrit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F99F9-2769-4C52-8EE2-7278119F0A16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90225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ZA" dirty="0"/>
              <a:t>https://www.figma.com/@zudrit</a:t>
            </a:r>
          </a:p>
          <a:p>
            <a:r>
              <a:rPr lang="en-ZA" dirty="0"/>
              <a:t>https://www.figma.com/@pittmandigital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F99F9-2769-4C52-8EE2-7278119F0A16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0323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gradFill>
          <a:gsLst>
            <a:gs pos="99000">
              <a:srgbClr val="FDFFFE"/>
            </a:gs>
            <a:gs pos="66000">
              <a:srgbClr val="F3FFFF"/>
            </a:gs>
            <a:gs pos="37992">
              <a:srgbClr val="FFFFFF"/>
            </a:gs>
            <a:gs pos="5000">
              <a:srgbClr val="EAFCFE"/>
            </a:gs>
          </a:gsLst>
          <a:lin ang="17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1A03A7DE-E2C6-D3DE-2D3C-0E50AB453153}"/>
              </a:ext>
            </a:extLst>
          </p:cNvPr>
          <p:cNvSpPr/>
          <p:nvPr userDrawn="1"/>
        </p:nvSpPr>
        <p:spPr>
          <a:xfrm>
            <a:off x="492348" y="822701"/>
            <a:ext cx="5439251" cy="5439251"/>
          </a:xfrm>
          <a:prstGeom prst="ellips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9155AC3-4048-A012-522F-9975DD4374A4}"/>
              </a:ext>
            </a:extLst>
          </p:cNvPr>
          <p:cNvSpPr/>
          <p:nvPr userDrawn="1"/>
        </p:nvSpPr>
        <p:spPr>
          <a:xfrm>
            <a:off x="11352413" y="1318559"/>
            <a:ext cx="389835" cy="389835"/>
          </a:xfrm>
          <a:prstGeom prst="ellipse">
            <a:avLst/>
          </a:prstGeom>
          <a:solidFill>
            <a:schemeClr val="accent5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66BC318-7E9C-A53F-C445-78301FFF7C95}"/>
              </a:ext>
            </a:extLst>
          </p:cNvPr>
          <p:cNvSpPr/>
          <p:nvPr userDrawn="1"/>
        </p:nvSpPr>
        <p:spPr>
          <a:xfrm>
            <a:off x="638841" y="5012346"/>
            <a:ext cx="837678" cy="837678"/>
          </a:xfrm>
          <a:prstGeom prst="ellipse">
            <a:avLst/>
          </a:prstGeom>
          <a:solidFill>
            <a:schemeClr val="accent6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 12">
            <a:extLst>
              <a:ext uri="{FF2B5EF4-FFF2-40B4-BE49-F238E27FC236}">
                <a16:creationId xmlns:a16="http://schemas.microsoft.com/office/drawing/2014/main" id="{EC2B4886-6DF6-0A57-7118-513A7AAA40F3}"/>
              </a:ext>
            </a:extLst>
          </p:cNvPr>
          <p:cNvSpPr/>
          <p:nvPr userDrawn="1"/>
        </p:nvSpPr>
        <p:spPr>
          <a:xfrm>
            <a:off x="9853347" y="0"/>
            <a:ext cx="1499066" cy="1061910"/>
          </a:xfrm>
          <a:custGeom>
            <a:avLst/>
            <a:gdLst>
              <a:gd name="connsiteX0" fmla="*/ 70097 w 1499066"/>
              <a:gd name="connsiteY0" fmla="*/ 0 h 1061910"/>
              <a:gd name="connsiteX1" fmla="*/ 1428969 w 1499066"/>
              <a:gd name="connsiteY1" fmla="*/ 0 h 1061910"/>
              <a:gd name="connsiteX2" fmla="*/ 1440164 w 1499066"/>
              <a:gd name="connsiteY2" fmla="*/ 20625 h 1061910"/>
              <a:gd name="connsiteX3" fmla="*/ 1499066 w 1499066"/>
              <a:gd name="connsiteY3" fmla="*/ 312377 h 1061910"/>
              <a:gd name="connsiteX4" fmla="*/ 749533 w 1499066"/>
              <a:gd name="connsiteY4" fmla="*/ 1061910 h 1061910"/>
              <a:gd name="connsiteX5" fmla="*/ 0 w 1499066"/>
              <a:gd name="connsiteY5" fmla="*/ 312377 h 1061910"/>
              <a:gd name="connsiteX6" fmla="*/ 58902 w 1499066"/>
              <a:gd name="connsiteY6" fmla="*/ 20625 h 1061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99066" h="1061910">
                <a:moveTo>
                  <a:pt x="70097" y="0"/>
                </a:moveTo>
                <a:lnTo>
                  <a:pt x="1428969" y="0"/>
                </a:lnTo>
                <a:lnTo>
                  <a:pt x="1440164" y="20625"/>
                </a:lnTo>
                <a:cubicBezTo>
                  <a:pt x="1478092" y="110298"/>
                  <a:pt x="1499066" y="208888"/>
                  <a:pt x="1499066" y="312377"/>
                </a:cubicBezTo>
                <a:cubicBezTo>
                  <a:pt x="1499066" y="726333"/>
                  <a:pt x="1163489" y="1061910"/>
                  <a:pt x="749533" y="1061910"/>
                </a:cubicBezTo>
                <a:cubicBezTo>
                  <a:pt x="335577" y="1061910"/>
                  <a:pt x="0" y="726333"/>
                  <a:pt x="0" y="312377"/>
                </a:cubicBezTo>
                <a:cubicBezTo>
                  <a:pt x="0" y="208888"/>
                  <a:pt x="20974" y="110298"/>
                  <a:pt x="58902" y="20625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BF993BB-6145-4D1C-B438-D1350312F1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0216" y="2130552"/>
            <a:ext cx="4590288" cy="1764792"/>
          </a:xfrm>
        </p:spPr>
        <p:txBody>
          <a:bodyPr anchor="t">
            <a:noAutofit/>
          </a:bodyPr>
          <a:lstStyle>
            <a:lvl1pPr>
              <a:defRPr sz="5400" b="1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50EBEF97-3620-43B4-9D9A-099216F7539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05840" y="1316736"/>
            <a:ext cx="4325112" cy="4325112"/>
          </a:xfrm>
          <a:noFill/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64030515-78CF-D472-B3D6-9EE48BCA26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598" y="3895344"/>
            <a:ext cx="4591906" cy="1024128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1">
                <a:solidFill>
                  <a:schemeClr val="tx2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1729625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Content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9">
            <a:extLst>
              <a:ext uri="{FF2B5EF4-FFF2-40B4-BE49-F238E27FC236}">
                <a16:creationId xmlns:a16="http://schemas.microsoft.com/office/drawing/2014/main" id="{B016AB6E-3D8A-906E-416F-9B68623EA747}"/>
              </a:ext>
            </a:extLst>
          </p:cNvPr>
          <p:cNvSpPr/>
          <p:nvPr userDrawn="1"/>
        </p:nvSpPr>
        <p:spPr>
          <a:xfrm>
            <a:off x="6912398" y="4482109"/>
            <a:ext cx="5279603" cy="2386909"/>
          </a:xfrm>
          <a:custGeom>
            <a:avLst/>
            <a:gdLst>
              <a:gd name="connsiteX0" fmla="*/ 3601541 w 5279603"/>
              <a:gd name="connsiteY0" fmla="*/ 0 h 2386909"/>
              <a:gd name="connsiteX1" fmla="*/ 5123083 w 5279603"/>
              <a:gd name="connsiteY1" fmla="*/ 307185 h 2386909"/>
              <a:gd name="connsiteX2" fmla="*/ 5279603 w 5279603"/>
              <a:gd name="connsiteY2" fmla="*/ 377947 h 2386909"/>
              <a:gd name="connsiteX3" fmla="*/ 5279603 w 5279603"/>
              <a:gd name="connsiteY3" fmla="*/ 2386909 h 2386909"/>
              <a:gd name="connsiteX4" fmla="*/ 0 w 5279603"/>
              <a:gd name="connsiteY4" fmla="*/ 2386909 h 2386909"/>
              <a:gd name="connsiteX5" fmla="*/ 78053 w 5279603"/>
              <a:gd name="connsiteY5" fmla="*/ 2214261 h 2386909"/>
              <a:gd name="connsiteX6" fmla="*/ 3601541 w 5279603"/>
              <a:gd name="connsiteY6" fmla="*/ 0 h 2386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79603" h="2386909">
                <a:moveTo>
                  <a:pt x="3601541" y="0"/>
                </a:moveTo>
                <a:cubicBezTo>
                  <a:pt x="4141255" y="0"/>
                  <a:pt x="4655422" y="109382"/>
                  <a:pt x="5123083" y="307185"/>
                </a:cubicBezTo>
                <a:lnTo>
                  <a:pt x="5279603" y="377947"/>
                </a:lnTo>
                <a:lnTo>
                  <a:pt x="5279603" y="2386909"/>
                </a:lnTo>
                <a:lnTo>
                  <a:pt x="0" y="2386909"/>
                </a:lnTo>
                <a:lnTo>
                  <a:pt x="78053" y="2214261"/>
                </a:lnTo>
                <a:cubicBezTo>
                  <a:pt x="709351" y="904104"/>
                  <a:pt x="2049863" y="0"/>
                  <a:pt x="3601541" y="0"/>
                </a:cubicBez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Freeform 7">
            <a:extLst>
              <a:ext uri="{FF2B5EF4-FFF2-40B4-BE49-F238E27FC236}">
                <a16:creationId xmlns:a16="http://schemas.microsoft.com/office/drawing/2014/main" id="{471EA21E-8904-9B80-6EAB-BA76819B4C23}"/>
              </a:ext>
            </a:extLst>
          </p:cNvPr>
          <p:cNvSpPr/>
          <p:nvPr userDrawn="1"/>
        </p:nvSpPr>
        <p:spPr>
          <a:xfrm>
            <a:off x="6188287" y="5875583"/>
            <a:ext cx="1499066" cy="993434"/>
          </a:xfrm>
          <a:custGeom>
            <a:avLst/>
            <a:gdLst>
              <a:gd name="connsiteX0" fmla="*/ 749533 w 1499066"/>
              <a:gd name="connsiteY0" fmla="*/ 0 h 993434"/>
              <a:gd name="connsiteX1" fmla="*/ 1499066 w 1499066"/>
              <a:gd name="connsiteY1" fmla="*/ 749533 h 993434"/>
              <a:gd name="connsiteX2" fmla="*/ 1483838 w 1499066"/>
              <a:gd name="connsiteY2" fmla="*/ 900590 h 993434"/>
              <a:gd name="connsiteX3" fmla="*/ 1455018 w 1499066"/>
              <a:gd name="connsiteY3" fmla="*/ 993434 h 993434"/>
              <a:gd name="connsiteX4" fmla="*/ 44048 w 1499066"/>
              <a:gd name="connsiteY4" fmla="*/ 993434 h 993434"/>
              <a:gd name="connsiteX5" fmla="*/ 15228 w 1499066"/>
              <a:gd name="connsiteY5" fmla="*/ 900590 h 993434"/>
              <a:gd name="connsiteX6" fmla="*/ 0 w 1499066"/>
              <a:gd name="connsiteY6" fmla="*/ 749533 h 993434"/>
              <a:gd name="connsiteX7" fmla="*/ 749533 w 1499066"/>
              <a:gd name="connsiteY7" fmla="*/ 0 h 993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499066" h="993434">
                <a:moveTo>
                  <a:pt x="749533" y="0"/>
                </a:moveTo>
                <a:cubicBezTo>
                  <a:pt x="1163489" y="0"/>
                  <a:pt x="1499066" y="335577"/>
                  <a:pt x="1499066" y="749533"/>
                </a:cubicBezTo>
                <a:cubicBezTo>
                  <a:pt x="1499066" y="801278"/>
                  <a:pt x="1493823" y="851798"/>
                  <a:pt x="1483838" y="900590"/>
                </a:cubicBezTo>
                <a:lnTo>
                  <a:pt x="1455018" y="993434"/>
                </a:lnTo>
                <a:lnTo>
                  <a:pt x="44048" y="993434"/>
                </a:lnTo>
                <a:lnTo>
                  <a:pt x="15228" y="900590"/>
                </a:lnTo>
                <a:cubicBezTo>
                  <a:pt x="5244" y="851798"/>
                  <a:pt x="0" y="801278"/>
                  <a:pt x="0" y="749533"/>
                </a:cubicBezTo>
                <a:cubicBezTo>
                  <a:pt x="0" y="335577"/>
                  <a:pt x="335577" y="0"/>
                  <a:pt x="749533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Rectangle 8" hidden="1"/>
          <p:cNvSpPr/>
          <p:nvPr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AD72A3CF-7B92-425B-B6F6-280533A6D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566928"/>
            <a:ext cx="11119104" cy="640080"/>
          </a:xfrm>
        </p:spPr>
        <p:txBody>
          <a:bodyPr anchor="t" anchorCtr="0">
            <a:noAutofit/>
          </a:bodyPr>
          <a:lstStyle>
            <a:lvl1pPr algn="ctr">
              <a:defRPr sz="3200" b="1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49C39743-B767-01E5-1998-BD844DD096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>
            <a:noAutofit/>
          </a:bodyPr>
          <a:lstStyle/>
          <a:p>
            <a:fld id="{D1BC2EDA-D519-4F34-BF3F-BFFF500F4B0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F4DDC946-276A-D975-DF69-141E11E4CA6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40080" y="2002536"/>
            <a:ext cx="5029200" cy="4096512"/>
          </a:xfrm>
          <a:noFill/>
          <a:ln w="12700">
            <a:noFill/>
            <a:prstDash val="dash"/>
          </a:ln>
        </p:spPr>
        <p:txBody>
          <a:bodyPr lIns="91440" rIns="91440">
            <a:noAutofit/>
          </a:bodyPr>
          <a:lstStyle>
            <a:lvl1pPr>
              <a:lnSpc>
                <a:spcPct val="100000"/>
              </a:lnSpc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Content Placeholder 16">
            <a:extLst>
              <a:ext uri="{FF2B5EF4-FFF2-40B4-BE49-F238E27FC236}">
                <a16:creationId xmlns:a16="http://schemas.microsoft.com/office/drawing/2014/main" id="{09C5826C-6081-DF9F-2832-3E46BA58C61C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419088" y="2002536"/>
            <a:ext cx="5029200" cy="4096512"/>
          </a:xfrm>
          <a:noFill/>
          <a:ln w="12700">
            <a:noFill/>
            <a:prstDash val="dash"/>
          </a:ln>
        </p:spPr>
        <p:txBody>
          <a:bodyPr lIns="91440" rIns="91440">
            <a:noAutofit/>
          </a:bodyPr>
          <a:lstStyle>
            <a:lvl1pPr>
              <a:lnSpc>
                <a:spcPct val="100000"/>
              </a:lnSpc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9CB50393-ACAA-59FB-EDD9-D6A45246EE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0080" y="5824445"/>
            <a:ext cx="735041" cy="735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1797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17">
            <a:extLst>
              <a:ext uri="{FF2B5EF4-FFF2-40B4-BE49-F238E27FC236}">
                <a16:creationId xmlns:a16="http://schemas.microsoft.com/office/drawing/2014/main" id="{B85198C3-2E2B-8874-B190-913F6956F27F}"/>
              </a:ext>
            </a:extLst>
          </p:cNvPr>
          <p:cNvSpPr/>
          <p:nvPr userDrawn="1"/>
        </p:nvSpPr>
        <p:spPr>
          <a:xfrm>
            <a:off x="8934171" y="2087276"/>
            <a:ext cx="3262907" cy="4770723"/>
          </a:xfrm>
          <a:custGeom>
            <a:avLst/>
            <a:gdLst>
              <a:gd name="connsiteX0" fmla="*/ 2635767 w 3262907"/>
              <a:gd name="connsiteY0" fmla="*/ 0 h 4770723"/>
              <a:gd name="connsiteX1" fmla="*/ 3166966 w 3262907"/>
              <a:gd name="connsiteY1" fmla="*/ 53550 h 4770723"/>
              <a:gd name="connsiteX2" fmla="*/ 3262907 w 3262907"/>
              <a:gd name="connsiteY2" fmla="*/ 78219 h 4770723"/>
              <a:gd name="connsiteX3" fmla="*/ 3262907 w 3262907"/>
              <a:gd name="connsiteY3" fmla="*/ 4770723 h 4770723"/>
              <a:gd name="connsiteX4" fmla="*/ 1094334 w 3262907"/>
              <a:gd name="connsiteY4" fmla="*/ 4770723 h 4770723"/>
              <a:gd name="connsiteX5" fmla="*/ 959175 w 3262907"/>
              <a:gd name="connsiteY5" fmla="*/ 4669653 h 4770723"/>
              <a:gd name="connsiteX6" fmla="*/ 0 w 3262907"/>
              <a:gd name="connsiteY6" fmla="*/ 2635767 h 4770723"/>
              <a:gd name="connsiteX7" fmla="*/ 2635767 w 3262907"/>
              <a:gd name="connsiteY7" fmla="*/ 0 h 4770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62907" h="4770723">
                <a:moveTo>
                  <a:pt x="2635767" y="0"/>
                </a:moveTo>
                <a:cubicBezTo>
                  <a:pt x="2817729" y="0"/>
                  <a:pt x="2995384" y="18439"/>
                  <a:pt x="3166966" y="53550"/>
                </a:cubicBezTo>
                <a:lnTo>
                  <a:pt x="3262907" y="78219"/>
                </a:lnTo>
                <a:lnTo>
                  <a:pt x="3262907" y="4770723"/>
                </a:lnTo>
                <a:lnTo>
                  <a:pt x="1094334" y="4770723"/>
                </a:lnTo>
                <a:lnTo>
                  <a:pt x="959175" y="4669653"/>
                </a:lnTo>
                <a:cubicBezTo>
                  <a:pt x="373383" y="4186215"/>
                  <a:pt x="0" y="3454595"/>
                  <a:pt x="0" y="2635767"/>
                </a:cubicBezTo>
                <a:cubicBezTo>
                  <a:pt x="0" y="1180073"/>
                  <a:pt x="1180073" y="0"/>
                  <a:pt x="263576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Freeform 21">
            <a:extLst>
              <a:ext uri="{FF2B5EF4-FFF2-40B4-BE49-F238E27FC236}">
                <a16:creationId xmlns:a16="http://schemas.microsoft.com/office/drawing/2014/main" id="{9C80863B-5076-EB08-18A2-8E31F090A5C9}"/>
              </a:ext>
            </a:extLst>
          </p:cNvPr>
          <p:cNvSpPr/>
          <p:nvPr userDrawn="1"/>
        </p:nvSpPr>
        <p:spPr>
          <a:xfrm>
            <a:off x="537021" y="0"/>
            <a:ext cx="1824598" cy="1392971"/>
          </a:xfrm>
          <a:custGeom>
            <a:avLst/>
            <a:gdLst>
              <a:gd name="connsiteX0" fmla="*/ 139847 w 1824598"/>
              <a:gd name="connsiteY0" fmla="*/ 0 h 1392971"/>
              <a:gd name="connsiteX1" fmla="*/ 1684751 w 1824598"/>
              <a:gd name="connsiteY1" fmla="*/ 0 h 1392971"/>
              <a:gd name="connsiteX2" fmla="*/ 1752905 w 1824598"/>
              <a:gd name="connsiteY2" fmla="*/ 125564 h 1392971"/>
              <a:gd name="connsiteX3" fmla="*/ 1824598 w 1824598"/>
              <a:gd name="connsiteY3" fmla="*/ 480672 h 1392971"/>
              <a:gd name="connsiteX4" fmla="*/ 912299 w 1824598"/>
              <a:gd name="connsiteY4" fmla="*/ 1392971 h 1392971"/>
              <a:gd name="connsiteX5" fmla="*/ 0 w 1824598"/>
              <a:gd name="connsiteY5" fmla="*/ 480672 h 1392971"/>
              <a:gd name="connsiteX6" fmla="*/ 71693 w 1824598"/>
              <a:gd name="connsiteY6" fmla="*/ 125564 h 1392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24598" h="1392971">
                <a:moveTo>
                  <a:pt x="139847" y="0"/>
                </a:moveTo>
                <a:lnTo>
                  <a:pt x="1684751" y="0"/>
                </a:lnTo>
                <a:lnTo>
                  <a:pt x="1752905" y="125564"/>
                </a:lnTo>
                <a:cubicBezTo>
                  <a:pt x="1799070" y="234710"/>
                  <a:pt x="1824598" y="354710"/>
                  <a:pt x="1824598" y="480672"/>
                </a:cubicBezTo>
                <a:cubicBezTo>
                  <a:pt x="1824598" y="984521"/>
                  <a:pt x="1416148" y="1392971"/>
                  <a:pt x="912299" y="1392971"/>
                </a:cubicBezTo>
                <a:cubicBezTo>
                  <a:pt x="408450" y="1392971"/>
                  <a:pt x="0" y="984521"/>
                  <a:pt x="0" y="480672"/>
                </a:cubicBezTo>
                <a:cubicBezTo>
                  <a:pt x="0" y="354710"/>
                  <a:pt x="25528" y="234710"/>
                  <a:pt x="71693" y="125564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23">
            <a:extLst>
              <a:ext uri="{FF2B5EF4-FFF2-40B4-BE49-F238E27FC236}">
                <a16:creationId xmlns:a16="http://schemas.microsoft.com/office/drawing/2014/main" id="{BDD0B550-942E-F4E9-B09A-16F6C4F00DE0}"/>
              </a:ext>
            </a:extLst>
          </p:cNvPr>
          <p:cNvSpPr/>
          <p:nvPr userDrawn="1"/>
        </p:nvSpPr>
        <p:spPr>
          <a:xfrm>
            <a:off x="3165666" y="5908181"/>
            <a:ext cx="3046380" cy="949818"/>
          </a:xfrm>
          <a:custGeom>
            <a:avLst/>
            <a:gdLst>
              <a:gd name="connsiteX0" fmla="*/ 1523190 w 3046380"/>
              <a:gd name="connsiteY0" fmla="*/ 0 h 949818"/>
              <a:gd name="connsiteX1" fmla="*/ 3017169 w 3046380"/>
              <a:gd name="connsiteY1" fmla="*/ 889179 h 949818"/>
              <a:gd name="connsiteX2" fmla="*/ 3046380 w 3046380"/>
              <a:gd name="connsiteY2" fmla="*/ 949818 h 949818"/>
              <a:gd name="connsiteX3" fmla="*/ 0 w 3046380"/>
              <a:gd name="connsiteY3" fmla="*/ 949818 h 949818"/>
              <a:gd name="connsiteX4" fmla="*/ 29212 w 3046380"/>
              <a:gd name="connsiteY4" fmla="*/ 889179 h 949818"/>
              <a:gd name="connsiteX5" fmla="*/ 1523190 w 3046380"/>
              <a:gd name="connsiteY5" fmla="*/ 0 h 949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46380" h="949818">
                <a:moveTo>
                  <a:pt x="1523190" y="0"/>
                </a:moveTo>
                <a:cubicBezTo>
                  <a:pt x="2168310" y="0"/>
                  <a:pt x="2729454" y="359544"/>
                  <a:pt x="3017169" y="889179"/>
                </a:cubicBezTo>
                <a:lnTo>
                  <a:pt x="3046380" y="949818"/>
                </a:lnTo>
                <a:lnTo>
                  <a:pt x="0" y="949818"/>
                </a:lnTo>
                <a:lnTo>
                  <a:pt x="29212" y="889179"/>
                </a:lnTo>
                <a:cubicBezTo>
                  <a:pt x="316927" y="359544"/>
                  <a:pt x="878070" y="0"/>
                  <a:pt x="1523190" y="0"/>
                </a:cubicBez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00450AD-469A-81EC-8D58-093490CDE6F4}"/>
              </a:ext>
            </a:extLst>
          </p:cNvPr>
          <p:cNvSpPr/>
          <p:nvPr userDrawn="1"/>
        </p:nvSpPr>
        <p:spPr>
          <a:xfrm>
            <a:off x="537021" y="948393"/>
            <a:ext cx="420622" cy="420622"/>
          </a:xfrm>
          <a:prstGeom prst="ellipse">
            <a:avLst/>
          </a:prstGeom>
          <a:solidFill>
            <a:schemeClr val="accent1">
              <a:alpha val="3319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 hidden="1"/>
          <p:cNvSpPr/>
          <p:nvPr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7EAB2424-7563-1DC0-626C-6310A612A5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49C39743-B767-01E5-1998-BD844DD096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1BC2EDA-D519-4F34-BF3F-BFFF500F4B0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B5760B73-B111-FFDC-8074-91B4C106EE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566928"/>
            <a:ext cx="11119104" cy="640080"/>
          </a:xfrm>
        </p:spPr>
        <p:txBody>
          <a:bodyPr anchor="t" anchorCtr="0">
            <a:noAutofit/>
          </a:bodyPr>
          <a:lstStyle>
            <a:lvl1pPr algn="ctr">
              <a:defRPr sz="3200" b="1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64416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17">
            <a:extLst>
              <a:ext uri="{FF2B5EF4-FFF2-40B4-BE49-F238E27FC236}">
                <a16:creationId xmlns:a16="http://schemas.microsoft.com/office/drawing/2014/main" id="{B85198C3-2E2B-8874-B190-913F6956F27F}"/>
              </a:ext>
            </a:extLst>
          </p:cNvPr>
          <p:cNvSpPr/>
          <p:nvPr userDrawn="1"/>
        </p:nvSpPr>
        <p:spPr>
          <a:xfrm>
            <a:off x="8934171" y="2087276"/>
            <a:ext cx="3262907" cy="4770723"/>
          </a:xfrm>
          <a:custGeom>
            <a:avLst/>
            <a:gdLst>
              <a:gd name="connsiteX0" fmla="*/ 2635767 w 3262907"/>
              <a:gd name="connsiteY0" fmla="*/ 0 h 4770723"/>
              <a:gd name="connsiteX1" fmla="*/ 3166966 w 3262907"/>
              <a:gd name="connsiteY1" fmla="*/ 53550 h 4770723"/>
              <a:gd name="connsiteX2" fmla="*/ 3262907 w 3262907"/>
              <a:gd name="connsiteY2" fmla="*/ 78219 h 4770723"/>
              <a:gd name="connsiteX3" fmla="*/ 3262907 w 3262907"/>
              <a:gd name="connsiteY3" fmla="*/ 4770723 h 4770723"/>
              <a:gd name="connsiteX4" fmla="*/ 1094334 w 3262907"/>
              <a:gd name="connsiteY4" fmla="*/ 4770723 h 4770723"/>
              <a:gd name="connsiteX5" fmla="*/ 959175 w 3262907"/>
              <a:gd name="connsiteY5" fmla="*/ 4669653 h 4770723"/>
              <a:gd name="connsiteX6" fmla="*/ 0 w 3262907"/>
              <a:gd name="connsiteY6" fmla="*/ 2635767 h 4770723"/>
              <a:gd name="connsiteX7" fmla="*/ 2635767 w 3262907"/>
              <a:gd name="connsiteY7" fmla="*/ 0 h 4770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62907" h="4770723">
                <a:moveTo>
                  <a:pt x="2635767" y="0"/>
                </a:moveTo>
                <a:cubicBezTo>
                  <a:pt x="2817729" y="0"/>
                  <a:pt x="2995384" y="18439"/>
                  <a:pt x="3166966" y="53550"/>
                </a:cubicBezTo>
                <a:lnTo>
                  <a:pt x="3262907" y="78219"/>
                </a:lnTo>
                <a:lnTo>
                  <a:pt x="3262907" y="4770723"/>
                </a:lnTo>
                <a:lnTo>
                  <a:pt x="1094334" y="4770723"/>
                </a:lnTo>
                <a:lnTo>
                  <a:pt x="959175" y="4669653"/>
                </a:lnTo>
                <a:cubicBezTo>
                  <a:pt x="373383" y="4186215"/>
                  <a:pt x="0" y="3454595"/>
                  <a:pt x="0" y="2635767"/>
                </a:cubicBezTo>
                <a:cubicBezTo>
                  <a:pt x="0" y="1180073"/>
                  <a:pt x="1180073" y="0"/>
                  <a:pt x="263576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Freeform 21">
            <a:extLst>
              <a:ext uri="{FF2B5EF4-FFF2-40B4-BE49-F238E27FC236}">
                <a16:creationId xmlns:a16="http://schemas.microsoft.com/office/drawing/2014/main" id="{9C80863B-5076-EB08-18A2-8E31F090A5C9}"/>
              </a:ext>
            </a:extLst>
          </p:cNvPr>
          <p:cNvSpPr/>
          <p:nvPr userDrawn="1"/>
        </p:nvSpPr>
        <p:spPr>
          <a:xfrm>
            <a:off x="537021" y="0"/>
            <a:ext cx="1824598" cy="1392971"/>
          </a:xfrm>
          <a:custGeom>
            <a:avLst/>
            <a:gdLst>
              <a:gd name="connsiteX0" fmla="*/ 139847 w 1824598"/>
              <a:gd name="connsiteY0" fmla="*/ 0 h 1392971"/>
              <a:gd name="connsiteX1" fmla="*/ 1684751 w 1824598"/>
              <a:gd name="connsiteY1" fmla="*/ 0 h 1392971"/>
              <a:gd name="connsiteX2" fmla="*/ 1752905 w 1824598"/>
              <a:gd name="connsiteY2" fmla="*/ 125564 h 1392971"/>
              <a:gd name="connsiteX3" fmla="*/ 1824598 w 1824598"/>
              <a:gd name="connsiteY3" fmla="*/ 480672 h 1392971"/>
              <a:gd name="connsiteX4" fmla="*/ 912299 w 1824598"/>
              <a:gd name="connsiteY4" fmla="*/ 1392971 h 1392971"/>
              <a:gd name="connsiteX5" fmla="*/ 0 w 1824598"/>
              <a:gd name="connsiteY5" fmla="*/ 480672 h 1392971"/>
              <a:gd name="connsiteX6" fmla="*/ 71693 w 1824598"/>
              <a:gd name="connsiteY6" fmla="*/ 125564 h 1392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24598" h="1392971">
                <a:moveTo>
                  <a:pt x="139847" y="0"/>
                </a:moveTo>
                <a:lnTo>
                  <a:pt x="1684751" y="0"/>
                </a:lnTo>
                <a:lnTo>
                  <a:pt x="1752905" y="125564"/>
                </a:lnTo>
                <a:cubicBezTo>
                  <a:pt x="1799070" y="234710"/>
                  <a:pt x="1824598" y="354710"/>
                  <a:pt x="1824598" y="480672"/>
                </a:cubicBezTo>
                <a:cubicBezTo>
                  <a:pt x="1824598" y="984521"/>
                  <a:pt x="1416148" y="1392971"/>
                  <a:pt x="912299" y="1392971"/>
                </a:cubicBezTo>
                <a:cubicBezTo>
                  <a:pt x="408450" y="1392971"/>
                  <a:pt x="0" y="984521"/>
                  <a:pt x="0" y="480672"/>
                </a:cubicBezTo>
                <a:cubicBezTo>
                  <a:pt x="0" y="354710"/>
                  <a:pt x="25528" y="234710"/>
                  <a:pt x="71693" y="125564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23">
            <a:extLst>
              <a:ext uri="{FF2B5EF4-FFF2-40B4-BE49-F238E27FC236}">
                <a16:creationId xmlns:a16="http://schemas.microsoft.com/office/drawing/2014/main" id="{BDD0B550-942E-F4E9-B09A-16F6C4F00DE0}"/>
              </a:ext>
            </a:extLst>
          </p:cNvPr>
          <p:cNvSpPr/>
          <p:nvPr userDrawn="1"/>
        </p:nvSpPr>
        <p:spPr>
          <a:xfrm>
            <a:off x="3165666" y="5908181"/>
            <a:ext cx="3046380" cy="949818"/>
          </a:xfrm>
          <a:custGeom>
            <a:avLst/>
            <a:gdLst>
              <a:gd name="connsiteX0" fmla="*/ 1523190 w 3046380"/>
              <a:gd name="connsiteY0" fmla="*/ 0 h 949818"/>
              <a:gd name="connsiteX1" fmla="*/ 3017169 w 3046380"/>
              <a:gd name="connsiteY1" fmla="*/ 889179 h 949818"/>
              <a:gd name="connsiteX2" fmla="*/ 3046380 w 3046380"/>
              <a:gd name="connsiteY2" fmla="*/ 949818 h 949818"/>
              <a:gd name="connsiteX3" fmla="*/ 0 w 3046380"/>
              <a:gd name="connsiteY3" fmla="*/ 949818 h 949818"/>
              <a:gd name="connsiteX4" fmla="*/ 29212 w 3046380"/>
              <a:gd name="connsiteY4" fmla="*/ 889179 h 949818"/>
              <a:gd name="connsiteX5" fmla="*/ 1523190 w 3046380"/>
              <a:gd name="connsiteY5" fmla="*/ 0 h 949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46380" h="949818">
                <a:moveTo>
                  <a:pt x="1523190" y="0"/>
                </a:moveTo>
                <a:cubicBezTo>
                  <a:pt x="2168310" y="0"/>
                  <a:pt x="2729454" y="359544"/>
                  <a:pt x="3017169" y="889179"/>
                </a:cubicBezTo>
                <a:lnTo>
                  <a:pt x="3046380" y="949818"/>
                </a:lnTo>
                <a:lnTo>
                  <a:pt x="0" y="949818"/>
                </a:lnTo>
                <a:lnTo>
                  <a:pt x="29212" y="889179"/>
                </a:lnTo>
                <a:cubicBezTo>
                  <a:pt x="316927" y="359544"/>
                  <a:pt x="878070" y="0"/>
                  <a:pt x="1523190" y="0"/>
                </a:cubicBez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00450AD-469A-81EC-8D58-093490CDE6F4}"/>
              </a:ext>
            </a:extLst>
          </p:cNvPr>
          <p:cNvSpPr/>
          <p:nvPr userDrawn="1"/>
        </p:nvSpPr>
        <p:spPr>
          <a:xfrm>
            <a:off x="537021" y="948393"/>
            <a:ext cx="420622" cy="420622"/>
          </a:xfrm>
          <a:prstGeom prst="ellipse">
            <a:avLst/>
          </a:prstGeom>
          <a:solidFill>
            <a:schemeClr val="accent1">
              <a:alpha val="3319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 hidden="1"/>
          <p:cNvSpPr/>
          <p:nvPr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4489330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with caption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3">
            <a:extLst>
              <a:ext uri="{FF2B5EF4-FFF2-40B4-BE49-F238E27FC236}">
                <a16:creationId xmlns:a16="http://schemas.microsoft.com/office/drawing/2014/main" id="{AD72A3CF-7B92-425B-B6F6-280533A6D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566928"/>
            <a:ext cx="11119104" cy="640080"/>
          </a:xfrm>
        </p:spPr>
        <p:txBody>
          <a:bodyPr anchor="t" anchorCtr="0">
            <a:noAutofit/>
          </a:bodyPr>
          <a:lstStyle>
            <a:lvl1pPr algn="ctr">
              <a:defRPr sz="3200" b="1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Media Placeholder 15">
            <a:extLst>
              <a:ext uri="{FF2B5EF4-FFF2-40B4-BE49-F238E27FC236}">
                <a16:creationId xmlns:a16="http://schemas.microsoft.com/office/drawing/2014/main" id="{0D165AF2-A462-FCF3-81AE-ADB955740CCB}"/>
              </a:ext>
            </a:extLst>
          </p:cNvPr>
          <p:cNvSpPr>
            <a:spLocks noGrp="1"/>
          </p:cNvSpPr>
          <p:nvPr>
            <p:ph type="media" sz="quarter" idx="10"/>
          </p:nvPr>
        </p:nvSpPr>
        <p:spPr>
          <a:xfrm>
            <a:off x="640080" y="1847088"/>
            <a:ext cx="7424928" cy="3776472"/>
          </a:xfrm>
        </p:spPr>
        <p:txBody>
          <a:bodyPr>
            <a:noAutofit/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media</a:t>
            </a:r>
            <a:endParaRPr lang="en-US" dirty="0"/>
          </a:p>
        </p:txBody>
      </p:sp>
      <p:sp>
        <p:nvSpPr>
          <p:cNvPr id="5" name="Freeform 2">
            <a:extLst>
              <a:ext uri="{FF2B5EF4-FFF2-40B4-BE49-F238E27FC236}">
                <a16:creationId xmlns:a16="http://schemas.microsoft.com/office/drawing/2014/main" id="{5CA8910C-D8ED-5254-9603-C499A3F69701}"/>
              </a:ext>
            </a:extLst>
          </p:cNvPr>
          <p:cNvSpPr/>
          <p:nvPr userDrawn="1"/>
        </p:nvSpPr>
        <p:spPr>
          <a:xfrm flipV="1">
            <a:off x="6483077" y="1921304"/>
            <a:ext cx="5708922" cy="4941678"/>
          </a:xfrm>
          <a:custGeom>
            <a:avLst/>
            <a:gdLst>
              <a:gd name="connsiteX0" fmla="*/ 2681883 w 4953666"/>
              <a:gd name="connsiteY0" fmla="*/ 4293658 h 4294315"/>
              <a:gd name="connsiteX1" fmla="*/ 2962801 w 4953666"/>
              <a:gd name="connsiteY1" fmla="*/ 4285537 h 4294315"/>
              <a:gd name="connsiteX2" fmla="*/ 4834127 w 4953666"/>
              <a:gd name="connsiteY2" fmla="*/ 3330444 h 4294315"/>
              <a:gd name="connsiteX3" fmla="*/ 4953666 w 4953666"/>
              <a:gd name="connsiteY3" fmla="*/ 3175947 h 4294315"/>
              <a:gd name="connsiteX4" fmla="*/ 4953666 w 4953666"/>
              <a:gd name="connsiteY4" fmla="*/ 0 h 4294315"/>
              <a:gd name="connsiteX5" fmla="*/ 481203 w 4953666"/>
              <a:gd name="connsiteY5" fmla="*/ 0 h 4294315"/>
              <a:gd name="connsiteX6" fmla="*/ 354529 w 4953666"/>
              <a:gd name="connsiteY6" fmla="*/ 200752 h 4294315"/>
              <a:gd name="connsiteX7" fmla="*/ 8771 w 4953666"/>
              <a:gd name="connsiteY7" fmla="*/ 1767440 h 4294315"/>
              <a:gd name="connsiteX8" fmla="*/ 2681883 w 4953666"/>
              <a:gd name="connsiteY8" fmla="*/ 4293658 h 4294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953666" h="4294315">
                <a:moveTo>
                  <a:pt x="2681883" y="4293658"/>
                </a:moveTo>
                <a:cubicBezTo>
                  <a:pt x="2774620" y="4295683"/>
                  <a:pt x="2868342" y="4293047"/>
                  <a:pt x="2962801" y="4285537"/>
                </a:cubicBezTo>
                <a:cubicBezTo>
                  <a:pt x="3718476" y="4225460"/>
                  <a:pt x="4378268" y="3864871"/>
                  <a:pt x="4834127" y="3330444"/>
                </a:cubicBezTo>
                <a:lnTo>
                  <a:pt x="4953666" y="3175947"/>
                </a:lnTo>
                <a:lnTo>
                  <a:pt x="4953666" y="0"/>
                </a:lnTo>
                <a:lnTo>
                  <a:pt x="481203" y="0"/>
                </a:lnTo>
                <a:lnTo>
                  <a:pt x="354529" y="200752"/>
                </a:lnTo>
                <a:cubicBezTo>
                  <a:pt x="94175" y="660824"/>
                  <a:pt x="-36273" y="1200867"/>
                  <a:pt x="8771" y="1767440"/>
                </a:cubicBezTo>
                <a:cubicBezTo>
                  <a:pt x="121380" y="3183873"/>
                  <a:pt x="1290828" y="4263270"/>
                  <a:pt x="2681883" y="429365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7">
            <a:extLst>
              <a:ext uri="{FF2B5EF4-FFF2-40B4-BE49-F238E27FC236}">
                <a16:creationId xmlns:a16="http://schemas.microsoft.com/office/drawing/2014/main" id="{0FCE207E-49DC-89F0-6C2E-AEDEB1A668DB}"/>
              </a:ext>
            </a:extLst>
          </p:cNvPr>
          <p:cNvSpPr/>
          <p:nvPr userDrawn="1"/>
        </p:nvSpPr>
        <p:spPr>
          <a:xfrm>
            <a:off x="11201466" y="1425943"/>
            <a:ext cx="990534" cy="1329158"/>
          </a:xfrm>
          <a:custGeom>
            <a:avLst/>
            <a:gdLst>
              <a:gd name="connsiteX0" fmla="*/ 664579 w 990534"/>
              <a:gd name="connsiteY0" fmla="*/ 0 h 1329158"/>
              <a:gd name="connsiteX1" fmla="*/ 923263 w 990534"/>
              <a:gd name="connsiteY1" fmla="*/ 52226 h 1329158"/>
              <a:gd name="connsiteX2" fmla="*/ 990534 w 990534"/>
              <a:gd name="connsiteY2" fmla="*/ 88739 h 1329158"/>
              <a:gd name="connsiteX3" fmla="*/ 990534 w 990534"/>
              <a:gd name="connsiteY3" fmla="*/ 1240419 h 1329158"/>
              <a:gd name="connsiteX4" fmla="*/ 923263 w 990534"/>
              <a:gd name="connsiteY4" fmla="*/ 1276932 h 1329158"/>
              <a:gd name="connsiteX5" fmla="*/ 664579 w 990534"/>
              <a:gd name="connsiteY5" fmla="*/ 1329158 h 1329158"/>
              <a:gd name="connsiteX6" fmla="*/ 0 w 990534"/>
              <a:gd name="connsiteY6" fmla="*/ 664579 h 1329158"/>
              <a:gd name="connsiteX7" fmla="*/ 664579 w 990534"/>
              <a:gd name="connsiteY7" fmla="*/ 0 h 1329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90534" h="1329158">
                <a:moveTo>
                  <a:pt x="664579" y="0"/>
                </a:moveTo>
                <a:cubicBezTo>
                  <a:pt x="756338" y="0"/>
                  <a:pt x="843754" y="18597"/>
                  <a:pt x="923263" y="52226"/>
                </a:cubicBezTo>
                <a:lnTo>
                  <a:pt x="990534" y="88739"/>
                </a:lnTo>
                <a:lnTo>
                  <a:pt x="990534" y="1240419"/>
                </a:lnTo>
                <a:lnTo>
                  <a:pt x="923263" y="1276932"/>
                </a:lnTo>
                <a:cubicBezTo>
                  <a:pt x="843754" y="1310562"/>
                  <a:pt x="756338" y="1329158"/>
                  <a:pt x="664579" y="1329158"/>
                </a:cubicBezTo>
                <a:cubicBezTo>
                  <a:pt x="297542" y="1329158"/>
                  <a:pt x="0" y="1031616"/>
                  <a:pt x="0" y="664579"/>
                </a:cubicBezTo>
                <a:cubicBezTo>
                  <a:pt x="0" y="297542"/>
                  <a:pt x="297542" y="0"/>
                  <a:pt x="664579" y="0"/>
                </a:cubicBezTo>
                <a:close/>
              </a:path>
            </a:pathLst>
          </a:custGeom>
          <a:solidFill>
            <a:schemeClr val="accent3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C1550097-BD5F-E98D-20E3-A22C0C0388E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412480" y="2715768"/>
            <a:ext cx="3364992" cy="301752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2200" b="1">
                <a:solidFill>
                  <a:schemeClr val="tx2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7EAB2424-7563-1DC0-626C-6310A612A5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49C39743-B767-01E5-1998-BD844DD096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>
            <a:noAutofit/>
          </a:bodyPr>
          <a:lstStyle/>
          <a:p>
            <a:fld id="{D1BC2EDA-D519-4F34-BF3F-BFFF500F4B0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69194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  <p15:guide id="3" orient="horz" pos="355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list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3">
            <a:extLst>
              <a:ext uri="{FF2B5EF4-FFF2-40B4-BE49-F238E27FC236}">
                <a16:creationId xmlns:a16="http://schemas.microsoft.com/office/drawing/2014/main" id="{AD72A3CF-7B92-425B-B6F6-280533A6D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566928"/>
            <a:ext cx="11119104" cy="640080"/>
          </a:xfrm>
        </p:spPr>
        <p:txBody>
          <a:bodyPr anchor="t" anchorCtr="0">
            <a:normAutofit/>
          </a:bodyPr>
          <a:lstStyle>
            <a:lvl1pPr algn="ctr">
              <a:defRPr sz="3200" b="1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Freeform 3">
            <a:extLst>
              <a:ext uri="{FF2B5EF4-FFF2-40B4-BE49-F238E27FC236}">
                <a16:creationId xmlns:a16="http://schemas.microsoft.com/office/drawing/2014/main" id="{8D76C9A2-7310-AC9A-D74B-465F4A044014}"/>
              </a:ext>
            </a:extLst>
          </p:cNvPr>
          <p:cNvSpPr/>
          <p:nvPr userDrawn="1"/>
        </p:nvSpPr>
        <p:spPr>
          <a:xfrm>
            <a:off x="8612029" y="3432619"/>
            <a:ext cx="3586781" cy="3425381"/>
          </a:xfrm>
          <a:custGeom>
            <a:avLst/>
            <a:gdLst>
              <a:gd name="connsiteX0" fmla="*/ 2057400 w 3586781"/>
              <a:gd name="connsiteY0" fmla="*/ 0 h 3425381"/>
              <a:gd name="connsiteX1" fmla="*/ 3512202 w 3586781"/>
              <a:gd name="connsiteY1" fmla="*/ 602599 h 3425381"/>
              <a:gd name="connsiteX2" fmla="*/ 3586781 w 3586781"/>
              <a:gd name="connsiteY2" fmla="*/ 684657 h 3425381"/>
              <a:gd name="connsiteX3" fmla="*/ 3586781 w 3586781"/>
              <a:gd name="connsiteY3" fmla="*/ 3425381 h 3425381"/>
              <a:gd name="connsiteX4" fmla="*/ 523691 w 3586781"/>
              <a:gd name="connsiteY4" fmla="*/ 3425381 h 3425381"/>
              <a:gd name="connsiteX5" fmla="*/ 469810 w 3586781"/>
              <a:gd name="connsiteY5" fmla="*/ 3366098 h 3425381"/>
              <a:gd name="connsiteX6" fmla="*/ 0 w 3586781"/>
              <a:gd name="connsiteY6" fmla="*/ 2057400 h 3425381"/>
              <a:gd name="connsiteX7" fmla="*/ 2057400 w 3586781"/>
              <a:gd name="connsiteY7" fmla="*/ 0 h 34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86781" h="3425381">
                <a:moveTo>
                  <a:pt x="2057400" y="0"/>
                </a:moveTo>
                <a:cubicBezTo>
                  <a:pt x="2625535" y="0"/>
                  <a:pt x="3139885" y="230282"/>
                  <a:pt x="3512202" y="602599"/>
                </a:cubicBezTo>
                <a:lnTo>
                  <a:pt x="3586781" y="684657"/>
                </a:lnTo>
                <a:lnTo>
                  <a:pt x="3586781" y="3425381"/>
                </a:lnTo>
                <a:lnTo>
                  <a:pt x="523691" y="3425381"/>
                </a:lnTo>
                <a:lnTo>
                  <a:pt x="469810" y="3366098"/>
                </a:lnTo>
                <a:cubicBezTo>
                  <a:pt x="176310" y="3010458"/>
                  <a:pt x="0" y="2554519"/>
                  <a:pt x="0" y="2057400"/>
                </a:cubicBezTo>
                <a:cubicBezTo>
                  <a:pt x="0" y="921129"/>
                  <a:pt x="921129" y="0"/>
                  <a:pt x="2057400" y="0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CC7F2D7-0500-18AD-893F-3BFF96B94526}"/>
              </a:ext>
            </a:extLst>
          </p:cNvPr>
          <p:cNvSpPr/>
          <p:nvPr userDrawn="1"/>
        </p:nvSpPr>
        <p:spPr>
          <a:xfrm>
            <a:off x="637622" y="1953365"/>
            <a:ext cx="5149695" cy="3684552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1B05A4D-E9FB-4913-E53E-1DE2DC2D9B04}"/>
              </a:ext>
            </a:extLst>
          </p:cNvPr>
          <p:cNvSpPr/>
          <p:nvPr userDrawn="1"/>
        </p:nvSpPr>
        <p:spPr>
          <a:xfrm>
            <a:off x="8558269" y="6194361"/>
            <a:ext cx="389835" cy="389835"/>
          </a:xfrm>
          <a:prstGeom prst="ellipse">
            <a:avLst/>
          </a:prstGeom>
          <a:solidFill>
            <a:schemeClr val="accent6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Freeform 1">
            <a:extLst>
              <a:ext uri="{FF2B5EF4-FFF2-40B4-BE49-F238E27FC236}">
                <a16:creationId xmlns:a16="http://schemas.microsoft.com/office/drawing/2014/main" id="{CC1FF5F2-E394-6897-C493-6584D74D8CEB}"/>
              </a:ext>
            </a:extLst>
          </p:cNvPr>
          <p:cNvSpPr/>
          <p:nvPr userDrawn="1"/>
        </p:nvSpPr>
        <p:spPr>
          <a:xfrm rot="16200000">
            <a:off x="446860" y="-169312"/>
            <a:ext cx="990534" cy="1329158"/>
          </a:xfrm>
          <a:custGeom>
            <a:avLst/>
            <a:gdLst>
              <a:gd name="connsiteX0" fmla="*/ 664579 w 990534"/>
              <a:gd name="connsiteY0" fmla="*/ 0 h 1329158"/>
              <a:gd name="connsiteX1" fmla="*/ 923263 w 990534"/>
              <a:gd name="connsiteY1" fmla="*/ 52226 h 1329158"/>
              <a:gd name="connsiteX2" fmla="*/ 990534 w 990534"/>
              <a:gd name="connsiteY2" fmla="*/ 88739 h 1329158"/>
              <a:gd name="connsiteX3" fmla="*/ 990534 w 990534"/>
              <a:gd name="connsiteY3" fmla="*/ 1240419 h 1329158"/>
              <a:gd name="connsiteX4" fmla="*/ 923263 w 990534"/>
              <a:gd name="connsiteY4" fmla="*/ 1276932 h 1329158"/>
              <a:gd name="connsiteX5" fmla="*/ 664579 w 990534"/>
              <a:gd name="connsiteY5" fmla="*/ 1329158 h 1329158"/>
              <a:gd name="connsiteX6" fmla="*/ 0 w 990534"/>
              <a:gd name="connsiteY6" fmla="*/ 664579 h 1329158"/>
              <a:gd name="connsiteX7" fmla="*/ 664579 w 990534"/>
              <a:gd name="connsiteY7" fmla="*/ 0 h 1329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90534" h="1329158">
                <a:moveTo>
                  <a:pt x="664579" y="0"/>
                </a:moveTo>
                <a:cubicBezTo>
                  <a:pt x="756338" y="0"/>
                  <a:pt x="843754" y="18597"/>
                  <a:pt x="923263" y="52226"/>
                </a:cubicBezTo>
                <a:lnTo>
                  <a:pt x="990534" y="88739"/>
                </a:lnTo>
                <a:lnTo>
                  <a:pt x="990534" y="1240419"/>
                </a:lnTo>
                <a:lnTo>
                  <a:pt x="923263" y="1276932"/>
                </a:lnTo>
                <a:cubicBezTo>
                  <a:pt x="843754" y="1310562"/>
                  <a:pt x="756338" y="1329158"/>
                  <a:pt x="664579" y="1329158"/>
                </a:cubicBezTo>
                <a:cubicBezTo>
                  <a:pt x="297542" y="1329158"/>
                  <a:pt x="0" y="1031616"/>
                  <a:pt x="0" y="664579"/>
                </a:cubicBezTo>
                <a:cubicBezTo>
                  <a:pt x="0" y="297542"/>
                  <a:pt x="297542" y="0"/>
                  <a:pt x="664579" y="0"/>
                </a:cubicBez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D0478807-656D-4B2C-5C1E-4A08154F6567}"/>
              </a:ext>
            </a:extLst>
          </p:cNvPr>
          <p:cNvSpPr txBox="1">
            <a:spLocks/>
          </p:cNvSpPr>
          <p:nvPr userDrawn="1"/>
        </p:nvSpPr>
        <p:spPr>
          <a:xfrm>
            <a:off x="824131" y="2343177"/>
            <a:ext cx="4557428" cy="283048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2200" b="1" dirty="0">
                <a:solidFill>
                  <a:schemeClr val="tx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1. </a:t>
            </a:r>
          </a:p>
          <a:p>
            <a:pPr>
              <a:lnSpc>
                <a:spcPct val="150000"/>
              </a:lnSpc>
            </a:pPr>
            <a:r>
              <a:rPr lang="en-US" sz="2200" b="1" dirty="0">
                <a:solidFill>
                  <a:schemeClr val="tx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2. </a:t>
            </a:r>
          </a:p>
          <a:p>
            <a:pPr>
              <a:lnSpc>
                <a:spcPct val="150000"/>
              </a:lnSpc>
            </a:pPr>
            <a:r>
              <a:rPr lang="en-US" sz="2200" b="1" dirty="0">
                <a:solidFill>
                  <a:schemeClr val="tx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3. </a:t>
            </a:r>
          </a:p>
          <a:p>
            <a:pPr>
              <a:lnSpc>
                <a:spcPct val="150000"/>
              </a:lnSpc>
            </a:pPr>
            <a:r>
              <a:rPr lang="en-US" sz="2200" b="1" dirty="0">
                <a:solidFill>
                  <a:schemeClr val="tx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4.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FA8D9022-B854-F233-7BEE-8185E402F657}"/>
              </a:ext>
            </a:extLst>
          </p:cNvPr>
          <p:cNvGrpSpPr/>
          <p:nvPr userDrawn="1"/>
        </p:nvGrpSpPr>
        <p:grpSpPr>
          <a:xfrm>
            <a:off x="1203700" y="2891437"/>
            <a:ext cx="4183547" cy="2282229"/>
            <a:chOff x="6448201" y="2832180"/>
            <a:chExt cx="4483608" cy="2139696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A1459528-99D6-5A0F-AEFA-AC4E7BC126D1}"/>
                </a:ext>
              </a:extLst>
            </p:cNvPr>
            <p:cNvCxnSpPr>
              <a:cxnSpLocks/>
            </p:cNvCxnSpPr>
            <p:nvPr/>
          </p:nvCxnSpPr>
          <p:spPr>
            <a:xfrm>
              <a:off x="6448201" y="2832180"/>
              <a:ext cx="4477512" cy="0"/>
            </a:xfrm>
            <a:prstGeom prst="line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5A5AD794-5E76-98BF-3FC7-85579E091361}"/>
                </a:ext>
              </a:extLst>
            </p:cNvPr>
            <p:cNvCxnSpPr>
              <a:cxnSpLocks/>
            </p:cNvCxnSpPr>
            <p:nvPr/>
          </p:nvCxnSpPr>
          <p:spPr>
            <a:xfrm>
              <a:off x="6448201" y="3533220"/>
              <a:ext cx="4477512" cy="0"/>
            </a:xfrm>
            <a:prstGeom prst="line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CEDD1146-913C-8E63-E619-A08A11AAF125}"/>
                </a:ext>
              </a:extLst>
            </p:cNvPr>
            <p:cNvCxnSpPr>
              <a:cxnSpLocks/>
            </p:cNvCxnSpPr>
            <p:nvPr/>
          </p:nvCxnSpPr>
          <p:spPr>
            <a:xfrm>
              <a:off x="6448201" y="4234260"/>
              <a:ext cx="4477512" cy="0"/>
            </a:xfrm>
            <a:prstGeom prst="line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943E402-60F2-D003-3878-233462D26AA9}"/>
                </a:ext>
              </a:extLst>
            </p:cNvPr>
            <p:cNvCxnSpPr>
              <a:cxnSpLocks/>
            </p:cNvCxnSpPr>
            <p:nvPr/>
          </p:nvCxnSpPr>
          <p:spPr>
            <a:xfrm>
              <a:off x="6454297" y="4971876"/>
              <a:ext cx="4477512" cy="0"/>
            </a:xfrm>
            <a:prstGeom prst="line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C1550097-BD5F-E98D-20E3-A22C0C0388E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144528" y="2454311"/>
            <a:ext cx="4557428" cy="47776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2200" b="1">
                <a:solidFill>
                  <a:schemeClr val="tx2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17">
            <a:extLst>
              <a:ext uri="{FF2B5EF4-FFF2-40B4-BE49-F238E27FC236}">
                <a16:creationId xmlns:a16="http://schemas.microsoft.com/office/drawing/2014/main" id="{D366D221-FD48-C909-F65B-085F44205E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144528" y="3222369"/>
            <a:ext cx="4557428" cy="47776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2200" b="1">
                <a:solidFill>
                  <a:schemeClr val="tx2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17">
            <a:extLst>
              <a:ext uri="{FF2B5EF4-FFF2-40B4-BE49-F238E27FC236}">
                <a16:creationId xmlns:a16="http://schemas.microsoft.com/office/drawing/2014/main" id="{9BD84418-94A8-777A-FEF5-E2B3E93F44C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144528" y="3992637"/>
            <a:ext cx="4557428" cy="47776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2200" b="1">
                <a:solidFill>
                  <a:schemeClr val="tx2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7">
            <a:extLst>
              <a:ext uri="{FF2B5EF4-FFF2-40B4-BE49-F238E27FC236}">
                <a16:creationId xmlns:a16="http://schemas.microsoft.com/office/drawing/2014/main" id="{EFF35093-CCA2-ABAA-FBB6-03256FB06BD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144528" y="4775296"/>
            <a:ext cx="4557428" cy="47776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2200" b="1">
                <a:solidFill>
                  <a:schemeClr val="tx2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1E8918F9-D4D2-6FB5-B4FD-8FB3A979A27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37376" y="2002536"/>
            <a:ext cx="5120640" cy="3685032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7EAB2424-7563-1DC0-626C-6310A612A5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49C39743-B767-01E5-1998-BD844DD096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1BC2EDA-D519-4F34-BF3F-BFFF500F4B0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93679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85AC3F0E-B550-5DF3-6FEE-B1EFAC15A05B}"/>
              </a:ext>
            </a:extLst>
          </p:cNvPr>
          <p:cNvSpPr/>
          <p:nvPr userDrawn="1"/>
        </p:nvSpPr>
        <p:spPr>
          <a:xfrm>
            <a:off x="5622727" y="3014462"/>
            <a:ext cx="642974" cy="642974"/>
          </a:xfrm>
          <a:prstGeom prst="ellipse">
            <a:avLst/>
          </a:prstGeom>
          <a:solidFill>
            <a:schemeClr val="accent6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17">
            <a:extLst>
              <a:ext uri="{FF2B5EF4-FFF2-40B4-BE49-F238E27FC236}">
                <a16:creationId xmlns:a16="http://schemas.microsoft.com/office/drawing/2014/main" id="{4B8B6206-1D28-8534-BE4D-6893F8FE67B7}"/>
              </a:ext>
            </a:extLst>
          </p:cNvPr>
          <p:cNvSpPr/>
          <p:nvPr userDrawn="1"/>
        </p:nvSpPr>
        <p:spPr>
          <a:xfrm>
            <a:off x="8484620" y="5988532"/>
            <a:ext cx="2953834" cy="883756"/>
          </a:xfrm>
          <a:custGeom>
            <a:avLst/>
            <a:gdLst>
              <a:gd name="connsiteX0" fmla="*/ 1476917 w 2953834"/>
              <a:gd name="connsiteY0" fmla="*/ 0 h 883756"/>
              <a:gd name="connsiteX1" fmla="*/ 2950639 w 2953834"/>
              <a:gd name="connsiteY1" fmla="*/ 877123 h 883756"/>
              <a:gd name="connsiteX2" fmla="*/ 2953834 w 2953834"/>
              <a:gd name="connsiteY2" fmla="*/ 883756 h 883756"/>
              <a:gd name="connsiteX3" fmla="*/ 0 w 2953834"/>
              <a:gd name="connsiteY3" fmla="*/ 883756 h 883756"/>
              <a:gd name="connsiteX4" fmla="*/ 3195 w 2953834"/>
              <a:gd name="connsiteY4" fmla="*/ 877123 h 883756"/>
              <a:gd name="connsiteX5" fmla="*/ 1476917 w 2953834"/>
              <a:gd name="connsiteY5" fmla="*/ 0 h 883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953834" h="883756">
                <a:moveTo>
                  <a:pt x="1476917" y="0"/>
                </a:moveTo>
                <a:cubicBezTo>
                  <a:pt x="2113290" y="0"/>
                  <a:pt x="2666825" y="354669"/>
                  <a:pt x="2950639" y="877123"/>
                </a:cubicBezTo>
                <a:lnTo>
                  <a:pt x="2953834" y="883756"/>
                </a:lnTo>
                <a:lnTo>
                  <a:pt x="0" y="883756"/>
                </a:lnTo>
                <a:lnTo>
                  <a:pt x="3195" y="877123"/>
                </a:lnTo>
                <a:cubicBezTo>
                  <a:pt x="287009" y="354669"/>
                  <a:pt x="840544" y="0"/>
                  <a:pt x="1476917" y="0"/>
                </a:cubicBez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7F5405D2-9527-BA12-A7AC-4B93151CCBC5}"/>
              </a:ext>
            </a:extLst>
          </p:cNvPr>
          <p:cNvSpPr/>
          <p:nvPr userDrawn="1"/>
        </p:nvSpPr>
        <p:spPr>
          <a:xfrm>
            <a:off x="8484620" y="6069965"/>
            <a:ext cx="510053" cy="510053"/>
          </a:xfrm>
          <a:prstGeom prst="ellipse">
            <a:avLst/>
          </a:prstGeom>
          <a:solidFill>
            <a:schemeClr val="accent5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10">
            <a:extLst>
              <a:ext uri="{FF2B5EF4-FFF2-40B4-BE49-F238E27FC236}">
                <a16:creationId xmlns:a16="http://schemas.microsoft.com/office/drawing/2014/main" id="{A0CC5EDC-49D4-6111-36CB-3C8A2D02A8DE}"/>
              </a:ext>
            </a:extLst>
          </p:cNvPr>
          <p:cNvSpPr/>
          <p:nvPr userDrawn="1"/>
        </p:nvSpPr>
        <p:spPr>
          <a:xfrm>
            <a:off x="0" y="0"/>
            <a:ext cx="6306096" cy="5630799"/>
          </a:xfrm>
          <a:custGeom>
            <a:avLst/>
            <a:gdLst>
              <a:gd name="connsiteX0" fmla="*/ 0 w 6306096"/>
              <a:gd name="connsiteY0" fmla="*/ 0 h 5630799"/>
              <a:gd name="connsiteX1" fmla="*/ 5864035 w 6306096"/>
              <a:gd name="connsiteY1" fmla="*/ 0 h 5630799"/>
              <a:gd name="connsiteX2" fmla="*/ 5927254 w 6306096"/>
              <a:gd name="connsiteY2" fmla="*/ 123434 h 5630799"/>
              <a:gd name="connsiteX3" fmla="*/ 6306096 w 6306096"/>
              <a:gd name="connsiteY3" fmla="*/ 1789009 h 5630799"/>
              <a:gd name="connsiteX4" fmla="*/ 2464306 w 6306096"/>
              <a:gd name="connsiteY4" fmla="*/ 5630799 h 5630799"/>
              <a:gd name="connsiteX5" fmla="*/ 20571 w 6306096"/>
              <a:gd name="connsiteY5" fmla="*/ 4753521 h 5630799"/>
              <a:gd name="connsiteX6" fmla="*/ 0 w 6306096"/>
              <a:gd name="connsiteY6" fmla="*/ 4734825 h 5630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06096" h="5630799">
                <a:moveTo>
                  <a:pt x="0" y="0"/>
                </a:moveTo>
                <a:lnTo>
                  <a:pt x="5864035" y="0"/>
                </a:lnTo>
                <a:lnTo>
                  <a:pt x="5927254" y="123434"/>
                </a:lnTo>
                <a:cubicBezTo>
                  <a:pt x="6170039" y="627296"/>
                  <a:pt x="6306096" y="1192264"/>
                  <a:pt x="6306096" y="1789009"/>
                </a:cubicBezTo>
                <a:cubicBezTo>
                  <a:pt x="6306096" y="3910771"/>
                  <a:pt x="4586068" y="5630799"/>
                  <a:pt x="2464306" y="5630799"/>
                </a:cubicBezTo>
                <a:cubicBezTo>
                  <a:pt x="1536035" y="5630799"/>
                  <a:pt x="684659" y="5301575"/>
                  <a:pt x="20571" y="4753521"/>
                </a:cubicBezTo>
                <a:lnTo>
                  <a:pt x="0" y="4734825"/>
                </a:lnTo>
                <a:close/>
              </a:path>
            </a:pathLst>
          </a:custGeom>
          <a:solidFill>
            <a:schemeClr val="accent3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AD72A3CF-7B92-425B-B6F6-280533A6D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566928"/>
            <a:ext cx="11119104" cy="640080"/>
          </a:xfrm>
        </p:spPr>
        <p:txBody>
          <a:bodyPr anchor="t" anchorCtr="0">
            <a:noAutofit/>
          </a:bodyPr>
          <a:lstStyle>
            <a:lvl1pPr algn="ctr">
              <a:defRPr sz="3200" b="1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1E8918F9-D4D2-6FB5-B4FD-8FB3A979A27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37376" y="2002536"/>
            <a:ext cx="5120640" cy="3685032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F4DDC946-276A-D975-DF69-141E11E4CA6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40080" y="2002536"/>
            <a:ext cx="5138928" cy="3685032"/>
          </a:xfrm>
          <a:solidFill>
            <a:schemeClr val="bg1"/>
          </a:solidFill>
          <a:ln w="12700">
            <a:solidFill>
              <a:schemeClr val="bg2">
                <a:lumMod val="90000"/>
              </a:schemeClr>
            </a:solidFill>
            <a:prstDash val="dash"/>
          </a:ln>
        </p:spPr>
        <p:txBody>
          <a:bodyPr lIns="91440" rIns="91440">
            <a:noAutofit/>
          </a:bodyPr>
          <a:lstStyle>
            <a:lvl1pPr>
              <a:lnSpc>
                <a:spcPct val="100000"/>
              </a:lnSpc>
              <a:defRPr sz="2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7EAB2424-7563-1DC0-626C-6310A612A5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49C39743-B767-01E5-1998-BD844DD096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>
            <a:noAutofit/>
          </a:bodyPr>
          <a:lstStyle/>
          <a:p>
            <a:fld id="{D1BC2EDA-D519-4F34-BF3F-BFFF500F4B0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15229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4">
            <a:extLst>
              <a:ext uri="{FF2B5EF4-FFF2-40B4-BE49-F238E27FC236}">
                <a16:creationId xmlns:a16="http://schemas.microsoft.com/office/drawing/2014/main" id="{82D433C4-79DD-42C5-9147-9E5DDECB6624}"/>
              </a:ext>
            </a:extLst>
          </p:cNvPr>
          <p:cNvSpPr/>
          <p:nvPr userDrawn="1"/>
        </p:nvSpPr>
        <p:spPr>
          <a:xfrm>
            <a:off x="8544421" y="1377730"/>
            <a:ext cx="3658597" cy="5494558"/>
          </a:xfrm>
          <a:custGeom>
            <a:avLst/>
            <a:gdLst>
              <a:gd name="connsiteX0" fmla="*/ 3224347 w 3658597"/>
              <a:gd name="connsiteY0" fmla="*/ 0 h 5494558"/>
              <a:gd name="connsiteX1" fmla="*/ 3554018 w 3658597"/>
              <a:gd name="connsiteY1" fmla="*/ 16647 h 5494558"/>
              <a:gd name="connsiteX2" fmla="*/ 3658597 w 3658597"/>
              <a:gd name="connsiteY2" fmla="*/ 29936 h 5494558"/>
              <a:gd name="connsiteX3" fmla="*/ 3658597 w 3658597"/>
              <a:gd name="connsiteY3" fmla="*/ 5494558 h 5494558"/>
              <a:gd name="connsiteX4" fmla="*/ 935531 w 3658597"/>
              <a:gd name="connsiteY4" fmla="*/ 5494558 h 5494558"/>
              <a:gd name="connsiteX5" fmla="*/ 736284 w 3658597"/>
              <a:gd name="connsiteY5" fmla="*/ 5275331 h 5494558"/>
              <a:gd name="connsiteX6" fmla="*/ 0 w 3658597"/>
              <a:gd name="connsiteY6" fmla="*/ 3224347 h 5494558"/>
              <a:gd name="connsiteX7" fmla="*/ 3224347 w 3658597"/>
              <a:gd name="connsiteY7" fmla="*/ 0 h 5494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58597" h="5494558">
                <a:moveTo>
                  <a:pt x="3224347" y="0"/>
                </a:moveTo>
                <a:cubicBezTo>
                  <a:pt x="3335644" y="0"/>
                  <a:pt x="3445625" y="5639"/>
                  <a:pt x="3554018" y="16647"/>
                </a:cubicBezTo>
                <a:lnTo>
                  <a:pt x="3658597" y="29936"/>
                </a:lnTo>
                <a:lnTo>
                  <a:pt x="3658597" y="5494558"/>
                </a:lnTo>
                <a:lnTo>
                  <a:pt x="935531" y="5494558"/>
                </a:lnTo>
                <a:lnTo>
                  <a:pt x="736284" y="5275331"/>
                </a:lnTo>
                <a:cubicBezTo>
                  <a:pt x="276312" y="4717974"/>
                  <a:pt x="0" y="4003429"/>
                  <a:pt x="0" y="3224347"/>
                </a:cubicBezTo>
                <a:cubicBezTo>
                  <a:pt x="0" y="1443589"/>
                  <a:pt x="1443589" y="0"/>
                  <a:pt x="3224347" y="0"/>
                </a:cubicBez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Freeform 12">
            <a:extLst>
              <a:ext uri="{FF2B5EF4-FFF2-40B4-BE49-F238E27FC236}">
                <a16:creationId xmlns:a16="http://schemas.microsoft.com/office/drawing/2014/main" id="{B6078FDE-6CEC-993E-3339-544DEDA6AB82}"/>
              </a:ext>
            </a:extLst>
          </p:cNvPr>
          <p:cNvSpPr/>
          <p:nvPr userDrawn="1"/>
        </p:nvSpPr>
        <p:spPr>
          <a:xfrm>
            <a:off x="-11551" y="0"/>
            <a:ext cx="1175601" cy="1651285"/>
          </a:xfrm>
          <a:custGeom>
            <a:avLst/>
            <a:gdLst>
              <a:gd name="connsiteX0" fmla="*/ 0 w 1858209"/>
              <a:gd name="connsiteY0" fmla="*/ 0 h 2610096"/>
              <a:gd name="connsiteX1" fmla="*/ 1532533 w 1858209"/>
              <a:gd name="connsiteY1" fmla="*/ 0 h 2610096"/>
              <a:gd name="connsiteX2" fmla="*/ 1579125 w 1858209"/>
              <a:gd name="connsiteY2" fmla="*/ 62307 h 2610096"/>
              <a:gd name="connsiteX3" fmla="*/ 1858209 w 1858209"/>
              <a:gd name="connsiteY3" fmla="*/ 975965 h 2610096"/>
              <a:gd name="connsiteX4" fmla="*/ 224078 w 1858209"/>
              <a:gd name="connsiteY4" fmla="*/ 2610096 h 2610096"/>
              <a:gd name="connsiteX5" fmla="*/ 56998 w 1858209"/>
              <a:gd name="connsiteY5" fmla="*/ 2601659 h 2610096"/>
              <a:gd name="connsiteX6" fmla="*/ 0 w 1858209"/>
              <a:gd name="connsiteY6" fmla="*/ 2592960 h 2610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58209" h="2610096">
                <a:moveTo>
                  <a:pt x="0" y="0"/>
                </a:moveTo>
                <a:lnTo>
                  <a:pt x="1532533" y="0"/>
                </a:lnTo>
                <a:lnTo>
                  <a:pt x="1579125" y="62307"/>
                </a:lnTo>
                <a:cubicBezTo>
                  <a:pt x="1755324" y="323116"/>
                  <a:pt x="1858209" y="637525"/>
                  <a:pt x="1858209" y="975965"/>
                </a:cubicBezTo>
                <a:cubicBezTo>
                  <a:pt x="1858209" y="1878471"/>
                  <a:pt x="1126584" y="2610096"/>
                  <a:pt x="224078" y="2610096"/>
                </a:cubicBezTo>
                <a:cubicBezTo>
                  <a:pt x="167671" y="2610096"/>
                  <a:pt x="111932" y="2607238"/>
                  <a:pt x="56998" y="2601659"/>
                </a:cubicBezTo>
                <a:lnTo>
                  <a:pt x="0" y="2592960"/>
                </a:lnTo>
                <a:close/>
              </a:path>
            </a:pathLst>
          </a:custGeom>
          <a:solidFill>
            <a:schemeClr val="accent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E6A9E29-841B-F63A-A4FB-958C2A39A40A}"/>
              </a:ext>
            </a:extLst>
          </p:cNvPr>
          <p:cNvSpPr/>
          <p:nvPr userDrawn="1"/>
        </p:nvSpPr>
        <p:spPr>
          <a:xfrm>
            <a:off x="7897386" y="4880996"/>
            <a:ext cx="1499065" cy="1499065"/>
          </a:xfrm>
          <a:prstGeom prst="ellipse">
            <a:avLst/>
          </a:prstGeom>
          <a:solidFill>
            <a:schemeClr val="accent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541E8E1F-3A86-62FC-58AB-E196456B4583}"/>
              </a:ext>
            </a:extLst>
          </p:cNvPr>
          <p:cNvSpPr/>
          <p:nvPr userDrawn="1"/>
        </p:nvSpPr>
        <p:spPr>
          <a:xfrm>
            <a:off x="651124" y="1169282"/>
            <a:ext cx="389835" cy="389835"/>
          </a:xfrm>
          <a:prstGeom prst="ellipse">
            <a:avLst/>
          </a:prstGeom>
          <a:solidFill>
            <a:schemeClr val="accent6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Rectangle 8" hidden="1"/>
          <p:cNvSpPr/>
          <p:nvPr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AD72A3CF-7B92-425B-B6F6-280533A6D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566928"/>
            <a:ext cx="11119104" cy="640080"/>
          </a:xfrm>
        </p:spPr>
        <p:txBody>
          <a:bodyPr anchor="t" anchorCtr="0">
            <a:noAutofit/>
          </a:bodyPr>
          <a:lstStyle>
            <a:lvl1pPr algn="ctr">
              <a:defRPr sz="3200" b="1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7EAB2424-7563-1DC0-626C-6310A612A5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49C39743-B767-01E5-1998-BD844DD096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>
            <a:noAutofit/>
          </a:bodyPr>
          <a:lstStyle/>
          <a:p>
            <a:fld id="{D1BC2EDA-D519-4F34-BF3F-BFFF500F4B0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F4DDC946-276A-D975-DF69-141E11E4CA6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40080" y="2002536"/>
            <a:ext cx="5138928" cy="3685032"/>
          </a:xfrm>
          <a:solidFill>
            <a:schemeClr val="bg1"/>
          </a:solidFill>
          <a:ln w="12700">
            <a:solidFill>
              <a:schemeClr val="bg2">
                <a:lumMod val="90000"/>
              </a:schemeClr>
            </a:solidFill>
            <a:prstDash val="dash"/>
          </a:ln>
        </p:spPr>
        <p:txBody>
          <a:bodyPr lIns="91440" rIns="91440">
            <a:noAutofit/>
          </a:bodyPr>
          <a:lstStyle>
            <a:lvl1pPr>
              <a:lnSpc>
                <a:spcPct val="100000"/>
              </a:lnSpc>
              <a:defRPr sz="2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Content Placeholder 16">
            <a:extLst>
              <a:ext uri="{FF2B5EF4-FFF2-40B4-BE49-F238E27FC236}">
                <a16:creationId xmlns:a16="http://schemas.microsoft.com/office/drawing/2014/main" id="{09C5826C-6081-DF9F-2832-3E46BA58C61C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419088" y="2002536"/>
            <a:ext cx="5138928" cy="3685032"/>
          </a:xfrm>
          <a:solidFill>
            <a:schemeClr val="bg1"/>
          </a:solidFill>
          <a:ln w="12700">
            <a:solidFill>
              <a:schemeClr val="bg2">
                <a:lumMod val="90000"/>
              </a:schemeClr>
            </a:solidFill>
            <a:prstDash val="dash"/>
          </a:ln>
        </p:spPr>
        <p:txBody>
          <a:bodyPr lIns="91440" rIns="91440">
            <a:noAutofit/>
          </a:bodyPr>
          <a:lstStyle>
            <a:lvl1pPr>
              <a:lnSpc>
                <a:spcPct val="100000"/>
              </a:lnSpc>
              <a:defRPr sz="2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475443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Oval 32">
            <a:extLst>
              <a:ext uri="{FF2B5EF4-FFF2-40B4-BE49-F238E27FC236}">
                <a16:creationId xmlns:a16="http://schemas.microsoft.com/office/drawing/2014/main" id="{EA15E1F6-FCC0-B1B8-8F0A-02FAAB3F0D1E}"/>
              </a:ext>
            </a:extLst>
          </p:cNvPr>
          <p:cNvSpPr/>
          <p:nvPr userDrawn="1"/>
        </p:nvSpPr>
        <p:spPr>
          <a:xfrm>
            <a:off x="9965453" y="5422957"/>
            <a:ext cx="600979" cy="600979"/>
          </a:xfrm>
          <a:prstGeom prst="ellipse">
            <a:avLst/>
          </a:prstGeom>
          <a:solidFill>
            <a:schemeClr val="accent5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Freeform 7">
            <a:extLst>
              <a:ext uri="{FF2B5EF4-FFF2-40B4-BE49-F238E27FC236}">
                <a16:creationId xmlns:a16="http://schemas.microsoft.com/office/drawing/2014/main" id="{8A0AB697-65DD-D82E-FD2B-BB10E141E719}"/>
              </a:ext>
            </a:extLst>
          </p:cNvPr>
          <p:cNvSpPr/>
          <p:nvPr userDrawn="1"/>
        </p:nvSpPr>
        <p:spPr>
          <a:xfrm>
            <a:off x="0" y="684941"/>
            <a:ext cx="5739305" cy="6173059"/>
          </a:xfrm>
          <a:custGeom>
            <a:avLst/>
            <a:gdLst>
              <a:gd name="connsiteX0" fmla="*/ 2105216 w 5739305"/>
              <a:gd name="connsiteY0" fmla="*/ 0 h 6173059"/>
              <a:gd name="connsiteX1" fmla="*/ 5739305 w 5739305"/>
              <a:gd name="connsiteY1" fmla="*/ 3634089 h 6173059"/>
              <a:gd name="connsiteX2" fmla="*/ 4909456 w 5739305"/>
              <a:gd name="connsiteY2" fmla="*/ 5945707 h 6173059"/>
              <a:gd name="connsiteX3" fmla="*/ 4702825 w 5739305"/>
              <a:gd name="connsiteY3" fmla="*/ 6173059 h 6173059"/>
              <a:gd name="connsiteX4" fmla="*/ 0 w 5739305"/>
              <a:gd name="connsiteY4" fmla="*/ 6173059 h 6173059"/>
              <a:gd name="connsiteX5" fmla="*/ 0 w 5739305"/>
              <a:gd name="connsiteY5" fmla="*/ 675505 h 6173059"/>
              <a:gd name="connsiteX6" fmla="*/ 73362 w 5739305"/>
              <a:gd name="connsiteY6" fmla="*/ 620646 h 6173059"/>
              <a:gd name="connsiteX7" fmla="*/ 2105216 w 5739305"/>
              <a:gd name="connsiteY7" fmla="*/ 0 h 61730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39305" h="6173059">
                <a:moveTo>
                  <a:pt x="2105216" y="0"/>
                </a:moveTo>
                <a:cubicBezTo>
                  <a:pt x="4112268" y="0"/>
                  <a:pt x="5739305" y="1627037"/>
                  <a:pt x="5739305" y="3634089"/>
                </a:cubicBezTo>
                <a:cubicBezTo>
                  <a:pt x="5739305" y="4512174"/>
                  <a:pt x="5427880" y="5317522"/>
                  <a:pt x="4909456" y="5945707"/>
                </a:cubicBezTo>
                <a:lnTo>
                  <a:pt x="4702825" y="6173059"/>
                </a:lnTo>
                <a:lnTo>
                  <a:pt x="0" y="6173059"/>
                </a:lnTo>
                <a:lnTo>
                  <a:pt x="0" y="675505"/>
                </a:lnTo>
                <a:lnTo>
                  <a:pt x="73362" y="620646"/>
                </a:lnTo>
                <a:cubicBezTo>
                  <a:pt x="653367" y="228802"/>
                  <a:pt x="1352572" y="0"/>
                  <a:pt x="210521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6DF637CE-F1AA-EB3D-67EB-815F56FFB509}"/>
              </a:ext>
            </a:extLst>
          </p:cNvPr>
          <p:cNvSpPr/>
          <p:nvPr userDrawn="1"/>
        </p:nvSpPr>
        <p:spPr>
          <a:xfrm>
            <a:off x="3500869" y="447695"/>
            <a:ext cx="1499065" cy="1499065"/>
          </a:xfrm>
          <a:prstGeom prst="ellips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CC7F2D7-0500-18AD-893F-3BFF96B94526}"/>
              </a:ext>
            </a:extLst>
          </p:cNvPr>
          <p:cNvSpPr/>
          <p:nvPr userDrawn="1"/>
        </p:nvSpPr>
        <p:spPr>
          <a:xfrm>
            <a:off x="6412386" y="1273861"/>
            <a:ext cx="5149695" cy="4264053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 hidden="1"/>
          <p:cNvSpPr/>
          <p:nvPr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AD72A3CF-7B92-425B-B6F6-280533A6D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2386584"/>
            <a:ext cx="4837176" cy="2103120"/>
          </a:xfrm>
        </p:spPr>
        <p:txBody>
          <a:bodyPr anchor="t" anchorCtr="0">
            <a:normAutofit/>
          </a:bodyPr>
          <a:lstStyle>
            <a:lvl1pPr algn="l">
              <a:defRPr sz="3200" b="1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7EAB2424-7563-1DC0-626C-6310A612A5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49C39743-B767-01E5-1998-BD844DD096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1BC2EDA-D519-4F34-BF3F-BFFF500F4B0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C1550097-BD5F-E98D-20E3-A22C0C0388E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155536" y="1605845"/>
            <a:ext cx="4090669" cy="47776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2200" b="1">
                <a:solidFill>
                  <a:schemeClr val="tx2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17">
            <a:extLst>
              <a:ext uri="{FF2B5EF4-FFF2-40B4-BE49-F238E27FC236}">
                <a16:creationId xmlns:a16="http://schemas.microsoft.com/office/drawing/2014/main" id="{D366D221-FD48-C909-F65B-085F44205E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155536" y="2373903"/>
            <a:ext cx="4090669" cy="47776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2200" b="1">
                <a:solidFill>
                  <a:schemeClr val="tx2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17">
            <a:extLst>
              <a:ext uri="{FF2B5EF4-FFF2-40B4-BE49-F238E27FC236}">
                <a16:creationId xmlns:a16="http://schemas.microsoft.com/office/drawing/2014/main" id="{9BD84418-94A8-777A-FEF5-E2B3E93F44C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155536" y="3144171"/>
            <a:ext cx="4090669" cy="47776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2200" b="1">
                <a:solidFill>
                  <a:schemeClr val="tx2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7">
            <a:extLst>
              <a:ext uri="{FF2B5EF4-FFF2-40B4-BE49-F238E27FC236}">
                <a16:creationId xmlns:a16="http://schemas.microsoft.com/office/drawing/2014/main" id="{EFF35093-CCA2-ABAA-FBB6-03256FB06BD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155536" y="3926830"/>
            <a:ext cx="4090669" cy="47776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2200" b="1">
                <a:solidFill>
                  <a:schemeClr val="tx2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93D01B9-382B-1FFC-B0E8-50A5B1AA53F2}"/>
              </a:ext>
            </a:extLst>
          </p:cNvPr>
          <p:cNvGrpSpPr/>
          <p:nvPr userDrawn="1"/>
        </p:nvGrpSpPr>
        <p:grpSpPr>
          <a:xfrm>
            <a:off x="7155536" y="2000952"/>
            <a:ext cx="3844355" cy="3094988"/>
            <a:chOff x="6448201" y="2832180"/>
            <a:chExt cx="4489704" cy="2901696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2DE06067-B8E1-70ED-D2D3-44CF8CDCDA07}"/>
                </a:ext>
              </a:extLst>
            </p:cNvPr>
            <p:cNvCxnSpPr>
              <a:cxnSpLocks/>
            </p:cNvCxnSpPr>
            <p:nvPr/>
          </p:nvCxnSpPr>
          <p:spPr>
            <a:xfrm>
              <a:off x="6448201" y="2832180"/>
              <a:ext cx="4477512" cy="0"/>
            </a:xfrm>
            <a:prstGeom prst="line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830DAD0A-6F95-3AC2-7012-1BFF86880C36}"/>
                </a:ext>
              </a:extLst>
            </p:cNvPr>
            <p:cNvCxnSpPr>
              <a:cxnSpLocks/>
            </p:cNvCxnSpPr>
            <p:nvPr/>
          </p:nvCxnSpPr>
          <p:spPr>
            <a:xfrm>
              <a:off x="6448201" y="3533220"/>
              <a:ext cx="4477512" cy="0"/>
            </a:xfrm>
            <a:prstGeom prst="line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668BE1B0-4E81-D3BC-6252-7981ADD19C22}"/>
                </a:ext>
              </a:extLst>
            </p:cNvPr>
            <p:cNvCxnSpPr>
              <a:cxnSpLocks/>
            </p:cNvCxnSpPr>
            <p:nvPr/>
          </p:nvCxnSpPr>
          <p:spPr>
            <a:xfrm>
              <a:off x="6448201" y="4234260"/>
              <a:ext cx="4477512" cy="0"/>
            </a:xfrm>
            <a:prstGeom prst="line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D402BDCE-1B33-A927-9656-8B1F13D3E546}"/>
                </a:ext>
              </a:extLst>
            </p:cNvPr>
            <p:cNvCxnSpPr>
              <a:cxnSpLocks/>
            </p:cNvCxnSpPr>
            <p:nvPr/>
          </p:nvCxnSpPr>
          <p:spPr>
            <a:xfrm>
              <a:off x="6454297" y="4971876"/>
              <a:ext cx="4477512" cy="0"/>
            </a:xfrm>
            <a:prstGeom prst="line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2E0822DF-56EF-F16B-1D58-9C3EAC7944A0}"/>
                </a:ext>
              </a:extLst>
            </p:cNvPr>
            <p:cNvCxnSpPr>
              <a:cxnSpLocks/>
            </p:cNvCxnSpPr>
            <p:nvPr/>
          </p:nvCxnSpPr>
          <p:spPr>
            <a:xfrm>
              <a:off x="6460393" y="5733876"/>
              <a:ext cx="4477512" cy="0"/>
            </a:xfrm>
            <a:prstGeom prst="line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B70A54A3-3D1B-FF08-2460-114DA5BF6D5A}"/>
              </a:ext>
            </a:extLst>
          </p:cNvPr>
          <p:cNvSpPr txBox="1">
            <a:spLocks/>
          </p:cNvSpPr>
          <p:nvPr userDrawn="1"/>
        </p:nvSpPr>
        <p:spPr>
          <a:xfrm>
            <a:off x="6812124" y="1474457"/>
            <a:ext cx="4187767" cy="406564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2200" b="1" dirty="0">
                <a:solidFill>
                  <a:schemeClr val="tx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1. </a:t>
            </a:r>
          </a:p>
          <a:p>
            <a:pPr>
              <a:lnSpc>
                <a:spcPct val="150000"/>
              </a:lnSpc>
            </a:pPr>
            <a:r>
              <a:rPr lang="en-US" sz="2200" b="1" dirty="0">
                <a:solidFill>
                  <a:schemeClr val="tx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2. </a:t>
            </a:r>
          </a:p>
          <a:p>
            <a:pPr>
              <a:lnSpc>
                <a:spcPct val="150000"/>
              </a:lnSpc>
            </a:pPr>
            <a:r>
              <a:rPr lang="en-US" sz="2200" b="1" dirty="0">
                <a:solidFill>
                  <a:schemeClr val="tx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3. </a:t>
            </a:r>
          </a:p>
          <a:p>
            <a:pPr>
              <a:lnSpc>
                <a:spcPct val="150000"/>
              </a:lnSpc>
            </a:pPr>
            <a:r>
              <a:rPr lang="en-US" sz="2200" b="1" dirty="0">
                <a:solidFill>
                  <a:schemeClr val="tx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4. </a:t>
            </a:r>
          </a:p>
          <a:p>
            <a:pPr>
              <a:lnSpc>
                <a:spcPct val="150000"/>
              </a:lnSpc>
            </a:pPr>
            <a:r>
              <a:rPr lang="en-US" sz="2200" b="1" dirty="0">
                <a:solidFill>
                  <a:schemeClr val="tx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5.</a:t>
            </a:r>
          </a:p>
        </p:txBody>
      </p:sp>
      <p:sp>
        <p:nvSpPr>
          <p:cNvPr id="28" name="Text Placeholder 17">
            <a:extLst>
              <a:ext uri="{FF2B5EF4-FFF2-40B4-BE49-F238E27FC236}">
                <a16:creationId xmlns:a16="http://schemas.microsoft.com/office/drawing/2014/main" id="{6FF71D66-09F6-C545-173C-E4918A91F00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155536" y="4693042"/>
            <a:ext cx="4090669" cy="47776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2200" b="1">
                <a:solidFill>
                  <a:schemeClr val="tx2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7" name="Picture Placeholder 10">
            <a:extLst>
              <a:ext uri="{FF2B5EF4-FFF2-40B4-BE49-F238E27FC236}">
                <a16:creationId xmlns:a16="http://schemas.microsoft.com/office/drawing/2014/main" id="{670B5801-42BD-259B-180E-B4706551C0A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10406331" y="598826"/>
            <a:ext cx="2384497" cy="1186841"/>
          </a:xfrm>
          <a:prstGeom prst="rect">
            <a:avLst/>
          </a:prstGeom>
          <a:noFill/>
          <a:effectLst>
            <a:outerShdw blurRad="66753" dist="39609" dir="12780000" sx="101109" sy="101109" algn="t" rotWithShape="0">
              <a:prstClr val="black">
                <a:alpha val="17409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786354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2">
            <a:extLst>
              <a:ext uri="{FF2B5EF4-FFF2-40B4-BE49-F238E27FC236}">
                <a16:creationId xmlns:a16="http://schemas.microsoft.com/office/drawing/2014/main" id="{CCB0938D-C7B4-782B-BFAF-F503DE1CAEF0}"/>
              </a:ext>
            </a:extLst>
          </p:cNvPr>
          <p:cNvSpPr/>
          <p:nvPr userDrawn="1"/>
        </p:nvSpPr>
        <p:spPr>
          <a:xfrm>
            <a:off x="-14287" y="4334114"/>
            <a:ext cx="1149441" cy="1499066"/>
          </a:xfrm>
          <a:custGeom>
            <a:avLst/>
            <a:gdLst>
              <a:gd name="connsiteX0" fmla="*/ 399908 w 1149441"/>
              <a:gd name="connsiteY0" fmla="*/ 0 h 1499066"/>
              <a:gd name="connsiteX1" fmla="*/ 1149441 w 1149441"/>
              <a:gd name="connsiteY1" fmla="*/ 749533 h 1499066"/>
              <a:gd name="connsiteX2" fmla="*/ 399908 w 1149441"/>
              <a:gd name="connsiteY2" fmla="*/ 1499066 h 1499066"/>
              <a:gd name="connsiteX3" fmla="*/ 108156 w 1149441"/>
              <a:gd name="connsiteY3" fmla="*/ 1440164 h 1499066"/>
              <a:gd name="connsiteX4" fmla="*/ 0 w 1149441"/>
              <a:gd name="connsiteY4" fmla="*/ 1381459 h 1499066"/>
              <a:gd name="connsiteX5" fmla="*/ 0 w 1149441"/>
              <a:gd name="connsiteY5" fmla="*/ 117607 h 1499066"/>
              <a:gd name="connsiteX6" fmla="*/ 108156 w 1149441"/>
              <a:gd name="connsiteY6" fmla="*/ 58902 h 1499066"/>
              <a:gd name="connsiteX7" fmla="*/ 399908 w 1149441"/>
              <a:gd name="connsiteY7" fmla="*/ 0 h 1499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9441" h="1499066">
                <a:moveTo>
                  <a:pt x="399908" y="0"/>
                </a:moveTo>
                <a:cubicBezTo>
                  <a:pt x="813864" y="0"/>
                  <a:pt x="1149441" y="335577"/>
                  <a:pt x="1149441" y="749533"/>
                </a:cubicBezTo>
                <a:cubicBezTo>
                  <a:pt x="1149441" y="1163489"/>
                  <a:pt x="813864" y="1499066"/>
                  <a:pt x="399908" y="1499066"/>
                </a:cubicBezTo>
                <a:cubicBezTo>
                  <a:pt x="296419" y="1499066"/>
                  <a:pt x="197829" y="1478093"/>
                  <a:pt x="108156" y="1440164"/>
                </a:cubicBezTo>
                <a:lnTo>
                  <a:pt x="0" y="1381459"/>
                </a:lnTo>
                <a:lnTo>
                  <a:pt x="0" y="117607"/>
                </a:lnTo>
                <a:lnTo>
                  <a:pt x="108156" y="58902"/>
                </a:lnTo>
                <a:cubicBezTo>
                  <a:pt x="197829" y="20974"/>
                  <a:pt x="296419" y="0"/>
                  <a:pt x="399908" y="0"/>
                </a:cubicBez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19">
            <a:extLst>
              <a:ext uri="{FF2B5EF4-FFF2-40B4-BE49-F238E27FC236}">
                <a16:creationId xmlns:a16="http://schemas.microsoft.com/office/drawing/2014/main" id="{27AD3143-C49E-0951-0DB8-A9ABF0AB7E13}"/>
              </a:ext>
            </a:extLst>
          </p:cNvPr>
          <p:cNvSpPr/>
          <p:nvPr userDrawn="1"/>
        </p:nvSpPr>
        <p:spPr>
          <a:xfrm>
            <a:off x="6018661" y="-1535"/>
            <a:ext cx="6184356" cy="5906209"/>
          </a:xfrm>
          <a:custGeom>
            <a:avLst/>
            <a:gdLst>
              <a:gd name="connsiteX0" fmla="*/ 605352 w 6184356"/>
              <a:gd name="connsiteY0" fmla="*/ 0 h 5906209"/>
              <a:gd name="connsiteX1" fmla="*/ 6184356 w 6184356"/>
              <a:gd name="connsiteY1" fmla="*/ 0 h 5906209"/>
              <a:gd name="connsiteX2" fmla="*/ 6184356 w 6184356"/>
              <a:gd name="connsiteY2" fmla="*/ 5104584 h 5906209"/>
              <a:gd name="connsiteX3" fmla="*/ 5989771 w 6184356"/>
              <a:gd name="connsiteY3" fmla="*/ 5250092 h 5906209"/>
              <a:gd name="connsiteX4" fmla="*/ 3841790 w 6184356"/>
              <a:gd name="connsiteY4" fmla="*/ 5906209 h 5906209"/>
              <a:gd name="connsiteX5" fmla="*/ 0 w 6184356"/>
              <a:gd name="connsiteY5" fmla="*/ 2064419 h 5906209"/>
              <a:gd name="connsiteX6" fmla="*/ 463684 w 6184356"/>
              <a:gd name="connsiteY6" fmla="*/ 233194 h 5906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84356" h="5906209">
                <a:moveTo>
                  <a:pt x="605352" y="0"/>
                </a:moveTo>
                <a:lnTo>
                  <a:pt x="6184356" y="0"/>
                </a:lnTo>
                <a:lnTo>
                  <a:pt x="6184356" y="5104584"/>
                </a:lnTo>
                <a:lnTo>
                  <a:pt x="5989771" y="5250092"/>
                </a:lnTo>
                <a:cubicBezTo>
                  <a:pt x="5376618" y="5664330"/>
                  <a:pt x="4637451" y="5906209"/>
                  <a:pt x="3841790" y="5906209"/>
                </a:cubicBezTo>
                <a:cubicBezTo>
                  <a:pt x="1720028" y="5906209"/>
                  <a:pt x="0" y="4186181"/>
                  <a:pt x="0" y="2064419"/>
                </a:cubicBezTo>
                <a:cubicBezTo>
                  <a:pt x="0" y="1401369"/>
                  <a:pt x="167972" y="777550"/>
                  <a:pt x="463684" y="233194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16" name="Picture Placeholder 10">
            <a:extLst>
              <a:ext uri="{FF2B5EF4-FFF2-40B4-BE49-F238E27FC236}">
                <a16:creationId xmlns:a16="http://schemas.microsoft.com/office/drawing/2014/main" id="{354EAA14-8DA6-82B8-268B-6AC90131138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2964226" y="-5834"/>
            <a:ext cx="2384497" cy="1186841"/>
          </a:xfrm>
          <a:prstGeom prst="rect">
            <a:avLst/>
          </a:prstGeom>
          <a:noFill/>
          <a:effectLst>
            <a:outerShdw blurRad="66753" dist="39609" dir="12780000" sx="101109" sy="101109" algn="t" rotWithShape="0">
              <a:prstClr val="black">
                <a:alpha val="17409"/>
              </a:prstClr>
            </a:outerShdw>
          </a:effectLst>
        </p:spPr>
      </p:pic>
      <p:sp>
        <p:nvSpPr>
          <p:cNvPr id="22" name="Oval 21">
            <a:extLst>
              <a:ext uri="{FF2B5EF4-FFF2-40B4-BE49-F238E27FC236}">
                <a16:creationId xmlns:a16="http://schemas.microsoft.com/office/drawing/2014/main" id="{91F142C3-F309-0D74-D5C5-3EAB19D43031}"/>
              </a:ext>
            </a:extLst>
          </p:cNvPr>
          <p:cNvSpPr/>
          <p:nvPr userDrawn="1"/>
        </p:nvSpPr>
        <p:spPr>
          <a:xfrm>
            <a:off x="5689666" y="1067784"/>
            <a:ext cx="635955" cy="635955"/>
          </a:xfrm>
          <a:prstGeom prst="ellipse">
            <a:avLst/>
          </a:prstGeom>
          <a:solidFill>
            <a:schemeClr val="accent6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 hidden="1"/>
          <p:cNvSpPr/>
          <p:nvPr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AD72A3CF-7B92-425B-B6F6-280533A6D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2386584"/>
            <a:ext cx="4837176" cy="2103120"/>
          </a:xfrm>
        </p:spPr>
        <p:txBody>
          <a:bodyPr anchor="t" anchorCtr="0">
            <a:normAutofit/>
          </a:bodyPr>
          <a:lstStyle>
            <a:lvl1pPr algn="l">
              <a:defRPr sz="3200" b="1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7EAB2424-7563-1DC0-626C-6310A612A5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49C39743-B767-01E5-1998-BD844DD096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1BC2EDA-D519-4F34-BF3F-BFFF500F4B0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3" name="Content Placeholder 16">
            <a:extLst>
              <a:ext uri="{FF2B5EF4-FFF2-40B4-BE49-F238E27FC236}">
                <a16:creationId xmlns:a16="http://schemas.microsoft.com/office/drawing/2014/main" id="{A56C6565-B97C-5C01-FA9D-8CF1B20447E2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419088" y="1280160"/>
            <a:ext cx="5129784" cy="4261104"/>
          </a:xfrm>
          <a:solidFill>
            <a:schemeClr val="bg1"/>
          </a:solidFill>
          <a:ln w="12700">
            <a:solidFill>
              <a:schemeClr val="bg2">
                <a:lumMod val="90000"/>
              </a:schemeClr>
            </a:solidFill>
            <a:prstDash val="dash"/>
          </a:ln>
        </p:spPr>
        <p:txBody>
          <a:bodyPr lIns="91440" rIns="91440">
            <a:noAutofit/>
          </a:bodyPr>
          <a:lstStyle>
            <a:lvl1pPr>
              <a:lnSpc>
                <a:spcPct val="100000"/>
              </a:lnSpc>
              <a:defRPr sz="2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467781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3">
            <a:extLst>
              <a:ext uri="{FF2B5EF4-FFF2-40B4-BE49-F238E27FC236}">
                <a16:creationId xmlns:a16="http://schemas.microsoft.com/office/drawing/2014/main" id="{3444D42C-1BDD-684F-2ED7-CBF2B31FA0BD}"/>
              </a:ext>
            </a:extLst>
          </p:cNvPr>
          <p:cNvSpPr/>
          <p:nvPr userDrawn="1"/>
        </p:nvSpPr>
        <p:spPr>
          <a:xfrm>
            <a:off x="0" y="-11017"/>
            <a:ext cx="5797960" cy="5177077"/>
          </a:xfrm>
          <a:custGeom>
            <a:avLst/>
            <a:gdLst>
              <a:gd name="connsiteX0" fmla="*/ 0 w 6306096"/>
              <a:gd name="connsiteY0" fmla="*/ 0 h 5630799"/>
              <a:gd name="connsiteX1" fmla="*/ 5864035 w 6306096"/>
              <a:gd name="connsiteY1" fmla="*/ 0 h 5630799"/>
              <a:gd name="connsiteX2" fmla="*/ 5927254 w 6306096"/>
              <a:gd name="connsiteY2" fmla="*/ 123434 h 5630799"/>
              <a:gd name="connsiteX3" fmla="*/ 6306096 w 6306096"/>
              <a:gd name="connsiteY3" fmla="*/ 1789009 h 5630799"/>
              <a:gd name="connsiteX4" fmla="*/ 2464306 w 6306096"/>
              <a:gd name="connsiteY4" fmla="*/ 5630799 h 5630799"/>
              <a:gd name="connsiteX5" fmla="*/ 20571 w 6306096"/>
              <a:gd name="connsiteY5" fmla="*/ 4753521 h 5630799"/>
              <a:gd name="connsiteX6" fmla="*/ 0 w 6306096"/>
              <a:gd name="connsiteY6" fmla="*/ 4734825 h 5630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06096" h="5630799">
                <a:moveTo>
                  <a:pt x="0" y="0"/>
                </a:moveTo>
                <a:lnTo>
                  <a:pt x="5864035" y="0"/>
                </a:lnTo>
                <a:lnTo>
                  <a:pt x="5927254" y="123434"/>
                </a:lnTo>
                <a:cubicBezTo>
                  <a:pt x="6170039" y="627296"/>
                  <a:pt x="6306096" y="1192264"/>
                  <a:pt x="6306096" y="1789009"/>
                </a:cubicBezTo>
                <a:cubicBezTo>
                  <a:pt x="6306096" y="3910771"/>
                  <a:pt x="4586068" y="5630799"/>
                  <a:pt x="2464306" y="5630799"/>
                </a:cubicBezTo>
                <a:cubicBezTo>
                  <a:pt x="1536035" y="5630799"/>
                  <a:pt x="684659" y="5301575"/>
                  <a:pt x="20571" y="4753521"/>
                </a:cubicBezTo>
                <a:lnTo>
                  <a:pt x="0" y="4734825"/>
                </a:lnTo>
                <a:close/>
              </a:path>
            </a:pathLst>
          </a:custGeom>
          <a:solidFill>
            <a:schemeClr val="accent3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B266F6B-F29A-5957-62EB-27F8C2FAEB4C}"/>
              </a:ext>
            </a:extLst>
          </p:cNvPr>
          <p:cNvSpPr/>
          <p:nvPr userDrawn="1"/>
        </p:nvSpPr>
        <p:spPr>
          <a:xfrm>
            <a:off x="5282616" y="378865"/>
            <a:ext cx="813384" cy="813384"/>
          </a:xfrm>
          <a:prstGeom prst="ellips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Placeholder 10">
            <a:extLst>
              <a:ext uri="{FF2B5EF4-FFF2-40B4-BE49-F238E27FC236}">
                <a16:creationId xmlns:a16="http://schemas.microsoft.com/office/drawing/2014/main" id="{C18B912F-D300-065E-2807-E2EA07EBA5B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263206" y="5671159"/>
            <a:ext cx="2384497" cy="1186841"/>
          </a:xfrm>
          <a:prstGeom prst="rect">
            <a:avLst/>
          </a:prstGeom>
          <a:noFill/>
          <a:effectLst>
            <a:outerShdw blurRad="66753" dist="39609" dir="12780000" sx="101109" sy="101109" algn="t" rotWithShape="0">
              <a:prstClr val="black">
                <a:alpha val="17409"/>
              </a:prstClr>
            </a:outerShdw>
          </a:effectLst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10AC709F-F9A3-D8F0-A42E-A2C94191DFC0}"/>
              </a:ext>
            </a:extLst>
          </p:cNvPr>
          <p:cNvSpPr/>
          <p:nvPr userDrawn="1"/>
        </p:nvSpPr>
        <p:spPr>
          <a:xfrm>
            <a:off x="6875619" y="5909834"/>
            <a:ext cx="397747" cy="397747"/>
          </a:xfrm>
          <a:prstGeom prst="ellipse">
            <a:avLst/>
          </a:prstGeom>
          <a:solidFill>
            <a:schemeClr val="accent6">
              <a:alpha val="3033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 hidden="1"/>
          <p:cNvSpPr/>
          <p:nvPr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AD72A3CF-7B92-425B-B6F6-280533A6D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2386584"/>
            <a:ext cx="4837176" cy="2103120"/>
          </a:xfrm>
        </p:spPr>
        <p:txBody>
          <a:bodyPr anchor="t" anchorCtr="0">
            <a:normAutofit/>
          </a:bodyPr>
          <a:lstStyle>
            <a:lvl1pPr algn="l">
              <a:defRPr sz="3200" b="1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7EAB2424-7563-1DC0-626C-6310A612A5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49C39743-B767-01E5-1998-BD844DD096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1BC2EDA-D519-4F34-BF3F-BFFF500F4B0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3" name="Content Placeholder 16">
            <a:extLst>
              <a:ext uri="{FF2B5EF4-FFF2-40B4-BE49-F238E27FC236}">
                <a16:creationId xmlns:a16="http://schemas.microsoft.com/office/drawing/2014/main" id="{A56C6565-B97C-5C01-FA9D-8CF1B20447E2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419088" y="1280160"/>
            <a:ext cx="5129784" cy="4261104"/>
          </a:xfrm>
          <a:solidFill>
            <a:schemeClr val="bg1"/>
          </a:solidFill>
          <a:ln w="12700">
            <a:solidFill>
              <a:schemeClr val="bg2">
                <a:lumMod val="90000"/>
              </a:schemeClr>
            </a:solidFill>
            <a:prstDash val="dash"/>
          </a:ln>
        </p:spPr>
        <p:txBody>
          <a:bodyPr lIns="91440" rIns="91440">
            <a:noAutofit/>
          </a:bodyPr>
          <a:lstStyle>
            <a:lvl1pPr>
              <a:lnSpc>
                <a:spcPct val="100000"/>
              </a:lnSpc>
              <a:defRPr sz="2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780351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3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17">
            <a:extLst>
              <a:ext uri="{FF2B5EF4-FFF2-40B4-BE49-F238E27FC236}">
                <a16:creationId xmlns:a16="http://schemas.microsoft.com/office/drawing/2014/main" id="{B85198C3-2E2B-8874-B190-913F6956F27F}"/>
              </a:ext>
            </a:extLst>
          </p:cNvPr>
          <p:cNvSpPr/>
          <p:nvPr userDrawn="1"/>
        </p:nvSpPr>
        <p:spPr>
          <a:xfrm>
            <a:off x="8934171" y="2087276"/>
            <a:ext cx="3262907" cy="4770723"/>
          </a:xfrm>
          <a:custGeom>
            <a:avLst/>
            <a:gdLst>
              <a:gd name="connsiteX0" fmla="*/ 2635767 w 3262907"/>
              <a:gd name="connsiteY0" fmla="*/ 0 h 4770723"/>
              <a:gd name="connsiteX1" fmla="*/ 3166966 w 3262907"/>
              <a:gd name="connsiteY1" fmla="*/ 53550 h 4770723"/>
              <a:gd name="connsiteX2" fmla="*/ 3262907 w 3262907"/>
              <a:gd name="connsiteY2" fmla="*/ 78219 h 4770723"/>
              <a:gd name="connsiteX3" fmla="*/ 3262907 w 3262907"/>
              <a:gd name="connsiteY3" fmla="*/ 4770723 h 4770723"/>
              <a:gd name="connsiteX4" fmla="*/ 1094334 w 3262907"/>
              <a:gd name="connsiteY4" fmla="*/ 4770723 h 4770723"/>
              <a:gd name="connsiteX5" fmla="*/ 959175 w 3262907"/>
              <a:gd name="connsiteY5" fmla="*/ 4669653 h 4770723"/>
              <a:gd name="connsiteX6" fmla="*/ 0 w 3262907"/>
              <a:gd name="connsiteY6" fmla="*/ 2635767 h 4770723"/>
              <a:gd name="connsiteX7" fmla="*/ 2635767 w 3262907"/>
              <a:gd name="connsiteY7" fmla="*/ 0 h 4770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62907" h="4770723">
                <a:moveTo>
                  <a:pt x="2635767" y="0"/>
                </a:moveTo>
                <a:cubicBezTo>
                  <a:pt x="2817729" y="0"/>
                  <a:pt x="2995384" y="18439"/>
                  <a:pt x="3166966" y="53550"/>
                </a:cubicBezTo>
                <a:lnTo>
                  <a:pt x="3262907" y="78219"/>
                </a:lnTo>
                <a:lnTo>
                  <a:pt x="3262907" y="4770723"/>
                </a:lnTo>
                <a:lnTo>
                  <a:pt x="1094334" y="4770723"/>
                </a:lnTo>
                <a:lnTo>
                  <a:pt x="959175" y="4669653"/>
                </a:lnTo>
                <a:cubicBezTo>
                  <a:pt x="373383" y="4186215"/>
                  <a:pt x="0" y="3454595"/>
                  <a:pt x="0" y="2635767"/>
                </a:cubicBezTo>
                <a:cubicBezTo>
                  <a:pt x="0" y="1180073"/>
                  <a:pt x="1180073" y="0"/>
                  <a:pt x="263576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Freeform 21">
            <a:extLst>
              <a:ext uri="{FF2B5EF4-FFF2-40B4-BE49-F238E27FC236}">
                <a16:creationId xmlns:a16="http://schemas.microsoft.com/office/drawing/2014/main" id="{9C80863B-5076-EB08-18A2-8E31F090A5C9}"/>
              </a:ext>
            </a:extLst>
          </p:cNvPr>
          <p:cNvSpPr/>
          <p:nvPr userDrawn="1"/>
        </p:nvSpPr>
        <p:spPr>
          <a:xfrm>
            <a:off x="537021" y="0"/>
            <a:ext cx="1824598" cy="1392971"/>
          </a:xfrm>
          <a:custGeom>
            <a:avLst/>
            <a:gdLst>
              <a:gd name="connsiteX0" fmla="*/ 139847 w 1824598"/>
              <a:gd name="connsiteY0" fmla="*/ 0 h 1392971"/>
              <a:gd name="connsiteX1" fmla="*/ 1684751 w 1824598"/>
              <a:gd name="connsiteY1" fmla="*/ 0 h 1392971"/>
              <a:gd name="connsiteX2" fmla="*/ 1752905 w 1824598"/>
              <a:gd name="connsiteY2" fmla="*/ 125564 h 1392971"/>
              <a:gd name="connsiteX3" fmla="*/ 1824598 w 1824598"/>
              <a:gd name="connsiteY3" fmla="*/ 480672 h 1392971"/>
              <a:gd name="connsiteX4" fmla="*/ 912299 w 1824598"/>
              <a:gd name="connsiteY4" fmla="*/ 1392971 h 1392971"/>
              <a:gd name="connsiteX5" fmla="*/ 0 w 1824598"/>
              <a:gd name="connsiteY5" fmla="*/ 480672 h 1392971"/>
              <a:gd name="connsiteX6" fmla="*/ 71693 w 1824598"/>
              <a:gd name="connsiteY6" fmla="*/ 125564 h 1392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24598" h="1392971">
                <a:moveTo>
                  <a:pt x="139847" y="0"/>
                </a:moveTo>
                <a:lnTo>
                  <a:pt x="1684751" y="0"/>
                </a:lnTo>
                <a:lnTo>
                  <a:pt x="1752905" y="125564"/>
                </a:lnTo>
                <a:cubicBezTo>
                  <a:pt x="1799070" y="234710"/>
                  <a:pt x="1824598" y="354710"/>
                  <a:pt x="1824598" y="480672"/>
                </a:cubicBezTo>
                <a:cubicBezTo>
                  <a:pt x="1824598" y="984521"/>
                  <a:pt x="1416148" y="1392971"/>
                  <a:pt x="912299" y="1392971"/>
                </a:cubicBezTo>
                <a:cubicBezTo>
                  <a:pt x="408450" y="1392971"/>
                  <a:pt x="0" y="984521"/>
                  <a:pt x="0" y="480672"/>
                </a:cubicBezTo>
                <a:cubicBezTo>
                  <a:pt x="0" y="354710"/>
                  <a:pt x="25528" y="234710"/>
                  <a:pt x="71693" y="125564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23">
            <a:extLst>
              <a:ext uri="{FF2B5EF4-FFF2-40B4-BE49-F238E27FC236}">
                <a16:creationId xmlns:a16="http://schemas.microsoft.com/office/drawing/2014/main" id="{BDD0B550-942E-F4E9-B09A-16F6C4F00DE0}"/>
              </a:ext>
            </a:extLst>
          </p:cNvPr>
          <p:cNvSpPr/>
          <p:nvPr userDrawn="1"/>
        </p:nvSpPr>
        <p:spPr>
          <a:xfrm>
            <a:off x="3165666" y="5908181"/>
            <a:ext cx="3046380" cy="949818"/>
          </a:xfrm>
          <a:custGeom>
            <a:avLst/>
            <a:gdLst>
              <a:gd name="connsiteX0" fmla="*/ 1523190 w 3046380"/>
              <a:gd name="connsiteY0" fmla="*/ 0 h 949818"/>
              <a:gd name="connsiteX1" fmla="*/ 3017169 w 3046380"/>
              <a:gd name="connsiteY1" fmla="*/ 889179 h 949818"/>
              <a:gd name="connsiteX2" fmla="*/ 3046380 w 3046380"/>
              <a:gd name="connsiteY2" fmla="*/ 949818 h 949818"/>
              <a:gd name="connsiteX3" fmla="*/ 0 w 3046380"/>
              <a:gd name="connsiteY3" fmla="*/ 949818 h 949818"/>
              <a:gd name="connsiteX4" fmla="*/ 29212 w 3046380"/>
              <a:gd name="connsiteY4" fmla="*/ 889179 h 949818"/>
              <a:gd name="connsiteX5" fmla="*/ 1523190 w 3046380"/>
              <a:gd name="connsiteY5" fmla="*/ 0 h 949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46380" h="949818">
                <a:moveTo>
                  <a:pt x="1523190" y="0"/>
                </a:moveTo>
                <a:cubicBezTo>
                  <a:pt x="2168310" y="0"/>
                  <a:pt x="2729454" y="359544"/>
                  <a:pt x="3017169" y="889179"/>
                </a:cubicBezTo>
                <a:lnTo>
                  <a:pt x="3046380" y="949818"/>
                </a:lnTo>
                <a:lnTo>
                  <a:pt x="0" y="949818"/>
                </a:lnTo>
                <a:lnTo>
                  <a:pt x="29212" y="889179"/>
                </a:lnTo>
                <a:cubicBezTo>
                  <a:pt x="316927" y="359544"/>
                  <a:pt x="878070" y="0"/>
                  <a:pt x="1523190" y="0"/>
                </a:cubicBez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00450AD-469A-81EC-8D58-093490CDE6F4}"/>
              </a:ext>
            </a:extLst>
          </p:cNvPr>
          <p:cNvSpPr/>
          <p:nvPr userDrawn="1"/>
        </p:nvSpPr>
        <p:spPr>
          <a:xfrm>
            <a:off x="537021" y="948393"/>
            <a:ext cx="420622" cy="420622"/>
          </a:xfrm>
          <a:prstGeom prst="ellipse">
            <a:avLst/>
          </a:prstGeom>
          <a:solidFill>
            <a:schemeClr val="accent1">
              <a:alpha val="3319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 hidden="1"/>
          <p:cNvSpPr/>
          <p:nvPr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AD72A3CF-7B92-425B-B6F6-280533A6D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2386584"/>
            <a:ext cx="4837176" cy="2103120"/>
          </a:xfrm>
        </p:spPr>
        <p:txBody>
          <a:bodyPr anchor="t" anchorCtr="0">
            <a:normAutofit/>
          </a:bodyPr>
          <a:lstStyle>
            <a:lvl1pPr algn="l">
              <a:defRPr sz="3200" b="1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7EAB2424-7563-1DC0-626C-6310A612A5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49C39743-B767-01E5-1998-BD844DD096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1BC2EDA-D519-4F34-BF3F-BFFF500F4B0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3" name="Content Placeholder 16">
            <a:extLst>
              <a:ext uri="{FF2B5EF4-FFF2-40B4-BE49-F238E27FC236}">
                <a16:creationId xmlns:a16="http://schemas.microsoft.com/office/drawing/2014/main" id="{A56C6565-B97C-5C01-FA9D-8CF1B20447E2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419088" y="1280160"/>
            <a:ext cx="5129784" cy="4261104"/>
          </a:xfrm>
          <a:solidFill>
            <a:schemeClr val="bg1"/>
          </a:solidFill>
          <a:ln w="12700">
            <a:solidFill>
              <a:schemeClr val="bg2">
                <a:lumMod val="90000"/>
              </a:schemeClr>
            </a:solidFill>
            <a:prstDash val="dash"/>
          </a:ln>
        </p:spPr>
        <p:txBody>
          <a:bodyPr lIns="91440" rIns="91440">
            <a:noAutofit/>
          </a:bodyPr>
          <a:lstStyle>
            <a:lvl1pPr>
              <a:lnSpc>
                <a:spcPct val="100000"/>
              </a:lnSpc>
              <a:defRPr sz="2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2874483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21208" y="448056"/>
            <a:ext cx="6876288" cy="64008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496" y="1435608"/>
            <a:ext cx="4416552" cy="39776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9496" y="612648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897112" y="6190487"/>
            <a:ext cx="2743200" cy="3657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D1BC2EDA-D519-4F34-BF3F-BFFF500F4B0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0362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</p:sldLayoutIdLst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Tx/>
        <a:buNone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2286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16002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20574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25146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29718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19E9CFE-1820-51D6-3F5B-5FD2FCD3B7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0216" y="2130552"/>
            <a:ext cx="4590288" cy="1764792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600" dirty="0">
                <a:solidFill>
                  <a:srgbClr val="005F73"/>
                </a:solidFill>
              </a:rPr>
              <a:t>Process</a:t>
            </a:r>
            <a:r>
              <a:rPr lang="en-US" sz="4600" dirty="0"/>
              <a:t> Expense Claims</a:t>
            </a:r>
          </a:p>
        </p:txBody>
      </p:sp>
      <p:sp>
        <p:nvSpPr>
          <p:cNvPr id="18" name="Subtitle 17">
            <a:extLst>
              <a:ext uri="{FF2B5EF4-FFF2-40B4-BE49-F238E27FC236}">
                <a16:creationId xmlns:a16="http://schemas.microsoft.com/office/drawing/2014/main" id="{57D62F16-F75C-6B98-2080-BECC2DE82C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598" y="3895344"/>
            <a:ext cx="4591906" cy="1024128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Let’s look at how to do this using </a:t>
            </a:r>
            <a:r>
              <a:rPr lang="en-US" dirty="0"/>
              <a:t>Copilot</a:t>
            </a:r>
            <a:r>
              <a:rPr lang="en-US" b="1" dirty="0"/>
              <a:t>, Power Platform, SQL and Dataverse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0A6319C-5235-44A9-9318-985FFEE57E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639" y="1631466"/>
            <a:ext cx="6195876" cy="4527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51998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number and a number on a grey background&#10;&#10;Description automatically generated">
            <a:extLst>
              <a:ext uri="{FF2B5EF4-FFF2-40B4-BE49-F238E27FC236}">
                <a16:creationId xmlns:a16="http://schemas.microsoft.com/office/drawing/2014/main" id="{60A072A7-0062-13D5-5188-20C8603FC2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5550" y="182729"/>
            <a:ext cx="5155555" cy="838095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C445A124-4648-5E68-2A77-A27E933BC7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508" y="5153118"/>
            <a:ext cx="4589779" cy="703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A group of logos and text&#10;&#10;Description automatically generated">
            <a:extLst>
              <a:ext uri="{FF2B5EF4-FFF2-40B4-BE49-F238E27FC236}">
                <a16:creationId xmlns:a16="http://schemas.microsoft.com/office/drawing/2014/main" id="{094071F8-360B-D16A-9C19-E8781D7B2A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4914" y="3189993"/>
            <a:ext cx="6686198" cy="358615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3855047-C901-440B-7E35-80590125D931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15545" y="3189993"/>
            <a:ext cx="2713703" cy="168446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B5639A1-E9A1-F755-1826-21AA8AD807FD}"/>
              </a:ext>
            </a:extLst>
          </p:cNvPr>
          <p:cNvSpPr txBox="1"/>
          <p:nvPr/>
        </p:nvSpPr>
        <p:spPr>
          <a:xfrm>
            <a:off x="1935887" y="1689910"/>
            <a:ext cx="83202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rgbClr val="005F73"/>
                </a:solidFill>
              </a:rPr>
              <a:t>Thank You To Our Sponsors!</a:t>
            </a:r>
            <a:endParaRPr lang="en-ZA" sz="4800" b="1" dirty="0">
              <a:solidFill>
                <a:srgbClr val="005F7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1161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9000">
              <a:srgbClr val="FDFFFE"/>
            </a:gs>
            <a:gs pos="66000">
              <a:srgbClr val="F3FFFF"/>
            </a:gs>
            <a:gs pos="37992">
              <a:srgbClr val="FFFFFF"/>
            </a:gs>
            <a:gs pos="5000">
              <a:srgbClr val="EAFCFE"/>
            </a:gs>
          </a:gsLst>
          <a:lin ang="17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19E9CFE-1820-51D6-3F5B-5FD2FCD3B7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1" y="3015456"/>
            <a:ext cx="4672584" cy="1764792"/>
          </a:xfrm>
        </p:spPr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18" name="Subtitle 17">
            <a:extLst>
              <a:ext uri="{FF2B5EF4-FFF2-40B4-BE49-F238E27FC236}">
                <a16:creationId xmlns:a16="http://schemas.microsoft.com/office/drawing/2014/main" id="{57D62F16-F75C-6B98-2080-BECC2DE82C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4268184"/>
            <a:ext cx="5517335" cy="1024128"/>
          </a:xfrm>
        </p:spPr>
        <p:txBody>
          <a:bodyPr>
            <a:noAutofit/>
          </a:bodyPr>
          <a:lstStyle/>
          <a:p>
            <a:pPr marL="457200" indent="-720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tx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Carike Botha (@Carike_B)</a:t>
            </a:r>
          </a:p>
          <a:p>
            <a:pPr marL="457200" indent="-720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tx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Software Developer</a:t>
            </a:r>
          </a:p>
        </p:txBody>
      </p:sp>
      <p:pic>
        <p:nvPicPr>
          <p:cNvPr id="7" name="Picture 6" descr="A black and white logo&#10;&#10;Description automatically generated">
            <a:extLst>
              <a:ext uri="{FF2B5EF4-FFF2-40B4-BE49-F238E27FC236}">
                <a16:creationId xmlns:a16="http://schemas.microsoft.com/office/drawing/2014/main" id="{C798E02D-47C7-06C6-BFBD-C835F28442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477626"/>
            <a:ext cx="3333750" cy="1381125"/>
          </a:xfrm>
          <a:prstGeom prst="rect">
            <a:avLst/>
          </a:prstGeom>
        </p:spPr>
      </p:pic>
      <p:pic>
        <p:nvPicPr>
          <p:cNvPr id="1026" name="Picture 2" descr="profile image">
            <a:extLst>
              <a:ext uri="{FF2B5EF4-FFF2-40B4-BE49-F238E27FC236}">
                <a16:creationId xmlns:a16="http://schemas.microsoft.com/office/drawing/2014/main" id="{0F45E34C-8537-50DA-7393-05DD6A10CF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4442" y="88487"/>
            <a:ext cx="2379406" cy="237940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153DA37-22EF-7F54-A311-E5827634F9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98784" y="5799646"/>
            <a:ext cx="580728" cy="58072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DF284D2-18B6-78BF-E826-C2A041ECABE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82147" y="5799646"/>
            <a:ext cx="580728" cy="58072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046FB8B-A500-2A5D-E60E-2F062F02C56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4462" y="322004"/>
            <a:ext cx="3940343" cy="34290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E5C0E7E-EF0A-5C70-9A62-AB32D1910AB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840405" y="2055926"/>
            <a:ext cx="4052960" cy="4812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8755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19E9CFE-1820-51D6-3F5B-5FD2FCD3B7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0216" y="2130552"/>
            <a:ext cx="4590288" cy="1764792"/>
          </a:xfrm>
        </p:spPr>
        <p:txBody>
          <a:bodyPr anchor="t">
            <a:normAutofit/>
          </a:bodyPr>
          <a:lstStyle/>
          <a:p>
            <a:r>
              <a:rPr lang="en-US" dirty="0"/>
              <a:t>Demo Time!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4C5E252-7518-DEE6-1876-8615A14A34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178" y="2630067"/>
            <a:ext cx="1980635" cy="179914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7AD2BFB-9F84-4432-3598-5A85093BE7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8188" y="1231489"/>
            <a:ext cx="5409942" cy="4689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950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19E9CFE-1820-51D6-3F5B-5FD2FCD3B7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9041" y="2558206"/>
            <a:ext cx="4803213" cy="1764792"/>
          </a:xfrm>
        </p:spPr>
        <p:txBody>
          <a:bodyPr anchor="t">
            <a:noAutofit/>
          </a:bodyPr>
          <a:lstStyle/>
          <a:p>
            <a:r>
              <a:rPr lang="en-US" sz="6600" dirty="0"/>
              <a:t>Thank YOU!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D558DEC-D755-9433-890D-18A1524E44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2786" y="1088973"/>
            <a:ext cx="4803214" cy="4680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0481"/>
      </p:ext>
    </p:extLst>
  </p:cSld>
  <p:clrMapOvr>
    <a:masterClrMapping/>
  </p:clrMapOvr>
</p:sld>
</file>

<file path=ppt/theme/theme1.xml><?xml version="1.0" encoding="utf-8"?>
<a:theme xmlns:a="http://schemas.openxmlformats.org/drawingml/2006/main" name="powerpoint tutorial">
  <a:themeElements>
    <a:clrScheme name="Custom 27">
      <a:dk1>
        <a:srgbClr val="000000"/>
      </a:dk1>
      <a:lt1>
        <a:srgbClr val="FFFFFF"/>
      </a:lt1>
      <a:dk2>
        <a:srgbClr val="005F73"/>
      </a:dk2>
      <a:lt2>
        <a:srgbClr val="E7E6E6"/>
      </a:lt2>
      <a:accent1>
        <a:srgbClr val="6A205F"/>
      </a:accent1>
      <a:accent2>
        <a:srgbClr val="C74F66"/>
      </a:accent2>
      <a:accent3>
        <a:srgbClr val="C40C67"/>
      </a:accent3>
      <a:accent4>
        <a:srgbClr val="FF7675"/>
      </a:accent4>
      <a:accent5>
        <a:srgbClr val="0696D0"/>
      </a:accent5>
      <a:accent6>
        <a:srgbClr val="360070"/>
      </a:accent6>
      <a:hlink>
        <a:srgbClr val="0563C1"/>
      </a:hlink>
      <a:folHlink>
        <a:srgbClr val="954F72"/>
      </a:folHlink>
    </a:clrScheme>
    <a:fontScheme name="Custom 25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eeling overwhelmed _Win32_CP_v14.potx" id="{9E9BB963-45A3-4556-B30D-AC91459E9FF6}" vid="{B46082C7-2098-4B63-B68F-AAE9FA161BE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Feeling overwhelmed</Template>
  <TotalTime>961</TotalTime>
  <Words>92</Words>
  <Application>Microsoft Office PowerPoint</Application>
  <PresentationFormat>Widescreen</PresentationFormat>
  <Paragraphs>17</Paragraphs>
  <Slides>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Segoe UI</vt:lpstr>
      <vt:lpstr>Segoe UI Semibold</vt:lpstr>
      <vt:lpstr>powerpoint tutorial</vt:lpstr>
      <vt:lpstr>Process Expense Claims</vt:lpstr>
      <vt:lpstr>PowerPoint Presentation</vt:lpstr>
      <vt:lpstr>Who am I?</vt:lpstr>
      <vt:lpstr>Demo Time!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 Platform What’s new?</dc:title>
  <dc:creator>Carike Botha</dc:creator>
  <cp:lastModifiedBy>Carike Botha</cp:lastModifiedBy>
  <cp:revision>1</cp:revision>
  <dcterms:created xsi:type="dcterms:W3CDTF">2023-06-21T08:57:44Z</dcterms:created>
  <dcterms:modified xsi:type="dcterms:W3CDTF">2023-09-29T18:08:47Z</dcterms:modified>
</cp:coreProperties>
</file>